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handoutMasterIdLst>
    <p:handoutMasterId r:id="rId14"/>
  </p:handoutMasterIdLst>
  <p:sldIdLst>
    <p:sldId id="256" r:id="rId4"/>
    <p:sldId id="293" r:id="rId5"/>
    <p:sldId id="302" r:id="rId6"/>
    <p:sldId id="287" r:id="rId7"/>
    <p:sldId id="260" r:id="rId8"/>
    <p:sldId id="294" r:id="rId9"/>
    <p:sldId id="295" r:id="rId10"/>
    <p:sldId id="269" r:id="rId11"/>
    <p:sldId id="288" r:id="rId12"/>
    <p:sldId id="289" r:id="rId13"/>
  </p:sldIdLst>
  <p:sldSz cx="9144000" cy="6858000" type="screen4x3"/>
  <p:notesSz cx="6858000" cy="9144000"/>
  <p:custDataLst>
    <p:tags r:id="rId18"/>
  </p:custDataLst>
  <p:defaultTextStyle>
    <a:defPPr>
      <a:defRPr lang="zh-CN"/>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FontTx/>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FontTx/>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FontTx/>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FontTx/>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FontTx/>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FontTx/>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37"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howGuides="1">
      <p:cViewPr varScale="1">
        <p:scale>
          <a:sx n="86" d="100"/>
          <a:sy n="86" d="100"/>
        </p:scale>
        <p:origin x="-84" y="-432"/>
      </p:cViewPr>
      <p:guideLst>
        <p:guide orient="horz" pos="2137"/>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8" Type="http://schemas.openxmlformats.org/officeDocument/2006/relationships/tags" Target="tags/tag19.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handoutMaster" Target="handoutMasters/handoutMaster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fontAlgn="base"/>
            <a:endParaRPr lang="zh-CN" altLang="en-US" strike="noStrike" noProof="1"/>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fontAlgn="base"/>
            <a:fld id="{0F9B84EA-7D68-4D60-9CB1-D50884785D1C}"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2"/>
          </p:nvPr>
        </p:nvSpPr>
        <p:spPr>
          <a:xfrm>
            <a:off x="0" y="8685213"/>
            <a:ext cx="2971800" cy="458788"/>
          </a:xfrm>
          <a:prstGeom prst="rect">
            <a:avLst/>
          </a:prstGeom>
        </p:spPr>
        <p:txBody>
          <a:bodyPr vert="horz" lIns="91440" tIns="45720" rIns="91440" bIns="45720" rtlCol="0" anchor="b"/>
          <a:lstStyle>
            <a:lvl1pPr algn="l">
              <a:defRPr sz="1200"/>
            </a:lvl1pPr>
          </a:lstStyle>
          <a:p>
            <a:pPr fontAlgn="base"/>
            <a:endParaRPr lang="zh-CN" altLang="en-US" strike="noStrike" noProof="1"/>
          </a:p>
        </p:txBody>
      </p:sp>
      <p:sp>
        <p:nvSpPr>
          <p:cNvPr id="5" name="灯片编号占位符 4"/>
          <p:cNvSpPr>
            <a:spLocks noGrp="1"/>
          </p:cNvSpPr>
          <p:nvPr>
            <p:ph type="sldNum" sz="quarter" idx="3"/>
          </p:nvPr>
        </p:nvSpPr>
        <p:spPr>
          <a:xfrm>
            <a:off x="3884613" y="8685213"/>
            <a:ext cx="2971800" cy="458788"/>
          </a:xfrm>
          <a:prstGeom prst="rect">
            <a:avLst/>
          </a:prstGeom>
        </p:spPr>
        <p:txBody>
          <a:bodyPr vert="horz" lIns="91440" tIns="45720" rIns="91440" bIns="45720" rtlCol="0" anchor="b"/>
          <a:lstStyle>
            <a:lvl1pPr algn="r">
              <a:defRPr sz="1200"/>
            </a:lvl1pPr>
          </a:lstStyle>
          <a:p>
            <a:pPr fontAlgn="base"/>
            <a:fld id="{8D4E0FC9-F1F8-4FAE-9988-3BA365CFD46F}"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pPr fontAlgn="base"/>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base"/>
            <a:r>
              <a:rPr lang="zh-CN" altLang="en-US" strike="noStrike" noProof="1" smtClean="0"/>
              <a:t>单击此处编辑母版副标题样式</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dirty="0">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dirty="0">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dirty="0">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dirty="0">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457200" y="274638"/>
            <a:ext cx="6052930" cy="5851525"/>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dirty="0">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dirty="0">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pPr fontAlgn="base"/>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base"/>
            <a:r>
              <a:rPr lang="zh-CN" altLang="en-US" strike="noStrike" noProof="1" smtClean="0"/>
              <a:t>单击此处编辑母版副标题样式</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dirty="0">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dirty="0">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dirty="0">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dirty="0">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sz="half" idx="10"/>
          </p:nvPr>
        </p:nvSpPr>
        <p:spPr/>
        <p:txBody>
          <a:bodyPr/>
          <a:p>
            <a:pPr lvl="0" fontAlgn="base"/>
            <a:endParaRPr lang="zh-CN" altLang="en-US" strike="noStrike" noProof="1" dirty="0">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dirty="0">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457200"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4654296"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日期占位符 4"/>
          <p:cNvSpPr>
            <a:spLocks noGrp="1"/>
          </p:cNvSpPr>
          <p:nvPr>
            <p:ph type="dt" sz="half" idx="10"/>
          </p:nvPr>
        </p:nvSpPr>
        <p:spPr/>
        <p:txBody>
          <a:bodyPr/>
          <a:p>
            <a:pPr lvl="0" fontAlgn="base"/>
            <a:endParaRPr lang="zh-CN" altLang="en-US" strike="noStrike" noProof="1" dirty="0">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dirty="0">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890081" y="2665379"/>
            <a:ext cx="3655181"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4692704" y="2665379"/>
            <a:ext cx="3673182"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6"/>
          <p:cNvSpPr>
            <a:spLocks noGrp="1"/>
          </p:cNvSpPr>
          <p:nvPr>
            <p:ph type="dt" sz="half" idx="10"/>
          </p:nvPr>
        </p:nvSpPr>
        <p:spPr/>
        <p:txBody>
          <a:bodyPr/>
          <a:p>
            <a:pPr lvl="0" fontAlgn="base"/>
            <a:endParaRPr lang="zh-CN" altLang="en-US" strike="noStrike" noProof="1" dirty="0">
              <a:latin typeface="Arial" panose="020B0604020202020204" pitchFamily="34" charset="0"/>
            </a:endParaRPr>
          </a:p>
        </p:txBody>
      </p:sp>
      <p:sp>
        <p:nvSpPr>
          <p:cNvPr id="8" name="页脚占位符 7"/>
          <p:cNvSpPr>
            <a:spLocks noGrp="1"/>
          </p:cNvSpPr>
          <p:nvPr>
            <p:ph type="ftr" sz="quarter" idx="11"/>
          </p:nvPr>
        </p:nvSpPr>
        <p:spPr/>
        <p:txBody>
          <a:bodyPr/>
          <a:p>
            <a:pPr lvl="0" fontAlgn="base"/>
            <a:endParaRPr lang="zh-CN" altLang="en-US" strike="noStrike" noProof="1" dirty="0">
              <a:latin typeface="Arial" panose="020B0604020202020204" pitchFamily="34" charset="0"/>
            </a:endParaRPr>
          </a:p>
        </p:txBody>
      </p:sp>
      <p:sp>
        <p:nvSpPr>
          <p:cNvPr id="9" name="灯片编号占位符 8"/>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lvl="0" fontAlgn="base"/>
            <a:endParaRPr lang="zh-CN" altLang="en-US" strike="noStrike" noProof="1" dirty="0">
              <a:latin typeface="Arial" panose="020B0604020202020204" pitchFamily="34" charset="0"/>
            </a:endParaRPr>
          </a:p>
        </p:txBody>
      </p:sp>
      <p:sp>
        <p:nvSpPr>
          <p:cNvPr id="4" name="页脚占位符 3"/>
          <p:cNvSpPr>
            <a:spLocks noGrp="1"/>
          </p:cNvSpPr>
          <p:nvPr>
            <p:ph type="ftr" sz="quarter" idx="11"/>
          </p:nvPr>
        </p:nvSpPr>
        <p:spPr/>
        <p:txBody>
          <a:bodyPr/>
          <a:p>
            <a:pPr lvl="0" fontAlgn="base"/>
            <a:endParaRPr lang="zh-CN" altLang="en-US" strike="noStrike" noProof="1" dirty="0">
              <a:latin typeface="Arial" panose="020B0604020202020204" pitchFamily="34" charset="0"/>
            </a:endParaRPr>
          </a:p>
        </p:txBody>
      </p:sp>
      <p:sp>
        <p:nvSpPr>
          <p:cNvPr id="5" name="灯片编号占位符 4"/>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lvl="0" fontAlgn="base"/>
            <a:endParaRPr lang="zh-CN" altLang="en-US" strike="noStrike" noProof="1" dirty="0">
              <a:latin typeface="Arial" panose="020B0604020202020204" pitchFamily="34" charset="0"/>
            </a:endParaRPr>
          </a:p>
        </p:txBody>
      </p:sp>
      <p:sp>
        <p:nvSpPr>
          <p:cNvPr id="3" name="页脚占位符 2"/>
          <p:cNvSpPr>
            <a:spLocks noGrp="1"/>
          </p:cNvSpPr>
          <p:nvPr>
            <p:ph type="ftr" sz="quarter" idx="11"/>
          </p:nvPr>
        </p:nvSpPr>
        <p:spPr/>
        <p:txBody>
          <a:bodyPr/>
          <a:p>
            <a:pPr lvl="0" fontAlgn="base"/>
            <a:endParaRPr lang="zh-CN" altLang="en-US" strike="noStrike" noProof="1" dirty="0">
              <a:latin typeface="Arial" panose="020B0604020202020204" pitchFamily="34" charset="0"/>
            </a:endParaRPr>
          </a:p>
        </p:txBody>
      </p:sp>
      <p:sp>
        <p:nvSpPr>
          <p:cNvPr id="4" name="灯片编号占位符 3"/>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dirty="0">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dirty="0">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dirty="0">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dirty="0">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zh-CN" altLang="en-US" strike="noStrike" noProof="1"/>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dirty="0">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dirty="0">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dirty="0">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dirty="0">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457200" y="274638"/>
            <a:ext cx="6052930" cy="5851525"/>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dirty="0">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dirty="0">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sz="half" idx="10"/>
          </p:nvPr>
        </p:nvSpPr>
        <p:spPr/>
        <p:txBody>
          <a:bodyPr/>
          <a:p>
            <a:pPr lvl="0" fontAlgn="base"/>
            <a:endParaRPr lang="zh-CN" altLang="en-US" strike="noStrike" noProof="1" dirty="0">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dirty="0">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457200"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4654296"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日期占位符 4"/>
          <p:cNvSpPr>
            <a:spLocks noGrp="1"/>
          </p:cNvSpPr>
          <p:nvPr>
            <p:ph type="dt" sz="half" idx="10"/>
          </p:nvPr>
        </p:nvSpPr>
        <p:spPr/>
        <p:txBody>
          <a:bodyPr/>
          <a:p>
            <a:pPr lvl="0" fontAlgn="base"/>
            <a:endParaRPr lang="zh-CN" altLang="en-US" strike="noStrike" noProof="1" dirty="0">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dirty="0">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890081" y="2665379"/>
            <a:ext cx="3655181"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4692704" y="2665379"/>
            <a:ext cx="3673182"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6"/>
          <p:cNvSpPr>
            <a:spLocks noGrp="1"/>
          </p:cNvSpPr>
          <p:nvPr>
            <p:ph type="dt" sz="half" idx="10"/>
          </p:nvPr>
        </p:nvSpPr>
        <p:spPr/>
        <p:txBody>
          <a:bodyPr/>
          <a:p>
            <a:pPr lvl="0" fontAlgn="base"/>
            <a:endParaRPr lang="zh-CN" altLang="en-US" strike="noStrike" noProof="1" dirty="0">
              <a:latin typeface="Arial" panose="020B0604020202020204" pitchFamily="34" charset="0"/>
            </a:endParaRPr>
          </a:p>
        </p:txBody>
      </p:sp>
      <p:sp>
        <p:nvSpPr>
          <p:cNvPr id="8" name="页脚占位符 7"/>
          <p:cNvSpPr>
            <a:spLocks noGrp="1"/>
          </p:cNvSpPr>
          <p:nvPr>
            <p:ph type="ftr" sz="quarter" idx="11"/>
          </p:nvPr>
        </p:nvSpPr>
        <p:spPr/>
        <p:txBody>
          <a:bodyPr/>
          <a:p>
            <a:pPr lvl="0" fontAlgn="base"/>
            <a:endParaRPr lang="zh-CN" altLang="en-US" strike="noStrike" noProof="1" dirty="0">
              <a:latin typeface="Arial" panose="020B0604020202020204" pitchFamily="34" charset="0"/>
            </a:endParaRPr>
          </a:p>
        </p:txBody>
      </p:sp>
      <p:sp>
        <p:nvSpPr>
          <p:cNvPr id="9" name="灯片编号占位符 8"/>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lvl="0" fontAlgn="base"/>
            <a:endParaRPr lang="zh-CN" altLang="en-US" strike="noStrike" noProof="1" dirty="0">
              <a:latin typeface="Arial" panose="020B0604020202020204" pitchFamily="34" charset="0"/>
            </a:endParaRPr>
          </a:p>
        </p:txBody>
      </p:sp>
      <p:sp>
        <p:nvSpPr>
          <p:cNvPr id="4" name="页脚占位符 3"/>
          <p:cNvSpPr>
            <a:spLocks noGrp="1"/>
          </p:cNvSpPr>
          <p:nvPr>
            <p:ph type="ftr" sz="quarter" idx="11"/>
          </p:nvPr>
        </p:nvSpPr>
        <p:spPr/>
        <p:txBody>
          <a:bodyPr/>
          <a:p>
            <a:pPr lvl="0" fontAlgn="base"/>
            <a:endParaRPr lang="zh-CN" altLang="en-US" strike="noStrike" noProof="1" dirty="0">
              <a:latin typeface="Arial" panose="020B0604020202020204" pitchFamily="34" charset="0"/>
            </a:endParaRPr>
          </a:p>
        </p:txBody>
      </p:sp>
      <p:sp>
        <p:nvSpPr>
          <p:cNvPr id="5" name="灯片编号占位符 4"/>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lvl="0" fontAlgn="base"/>
            <a:endParaRPr lang="zh-CN" altLang="en-US" strike="noStrike" noProof="1" dirty="0">
              <a:latin typeface="Arial" panose="020B0604020202020204" pitchFamily="34" charset="0"/>
            </a:endParaRPr>
          </a:p>
        </p:txBody>
      </p:sp>
      <p:sp>
        <p:nvSpPr>
          <p:cNvPr id="3" name="页脚占位符 2"/>
          <p:cNvSpPr>
            <a:spLocks noGrp="1"/>
          </p:cNvSpPr>
          <p:nvPr>
            <p:ph type="ftr" sz="quarter" idx="11"/>
          </p:nvPr>
        </p:nvSpPr>
        <p:spPr/>
        <p:txBody>
          <a:bodyPr/>
          <a:p>
            <a:pPr lvl="0" fontAlgn="base"/>
            <a:endParaRPr lang="zh-CN" altLang="en-US" strike="noStrike" noProof="1" dirty="0">
              <a:latin typeface="Arial" panose="020B0604020202020204" pitchFamily="34" charset="0"/>
            </a:endParaRPr>
          </a:p>
        </p:txBody>
      </p:sp>
      <p:sp>
        <p:nvSpPr>
          <p:cNvPr id="4" name="灯片编号占位符 3"/>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dirty="0">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dirty="0">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zh-CN" altLang="en-US" strike="noStrike" noProof="1"/>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dirty="0">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dirty="0">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标题 1025"/>
          <p:cNvSpPr>
            <a:spLocks noGrp="1"/>
          </p:cNvSpPr>
          <p:nvPr>
            <p:ph type="title"/>
          </p:nvPr>
        </p:nvSpPr>
        <p:spPr>
          <a:xfrm>
            <a:off x="457200" y="274638"/>
            <a:ext cx="8229600" cy="1143000"/>
          </a:xfrm>
          <a:prstGeom prst="rect">
            <a:avLst/>
          </a:prstGeom>
          <a:noFill/>
          <a:ln w="9525">
            <a:noFill/>
          </a:ln>
        </p:spPr>
        <p:txBody>
          <a:bodyPr anchor="ctr" anchorCtr="0"/>
          <a:p>
            <a:pPr lvl="0"/>
            <a:r>
              <a:rPr lang="zh-CN" altLang="en-US" dirty="0"/>
              <a:t>单击此处编辑母版标题样式</a:t>
            </a:r>
            <a:endParaRPr lang="zh-CN" altLang="en-US" dirty="0"/>
          </a:p>
        </p:txBody>
      </p:sp>
      <p:sp>
        <p:nvSpPr>
          <p:cNvPr id="1027" name="文本占位符 1026"/>
          <p:cNvSpPr>
            <a:spLocks noGrp="1"/>
          </p:cNvSpPr>
          <p:nvPr>
            <p:ph type="body"/>
          </p:nvPr>
        </p:nvSpPr>
        <p:spPr>
          <a:xfrm>
            <a:off x="457200" y="1600200"/>
            <a:ext cx="8229600" cy="4525963"/>
          </a:xfrm>
          <a:prstGeom prst="rect">
            <a:avLst/>
          </a:prstGeom>
          <a:noFill/>
          <a:ln w="9525">
            <a:noFill/>
          </a:ln>
        </p:spPr>
        <p:txBody>
          <a:bodyPr anchor="t" anchorCtr="0"/>
          <a:p>
            <a:pPr lvl="0"/>
            <a:r>
              <a:rPr lang="zh-CN" altLang="en-US" dirty="0"/>
              <a:t>单击此处编辑母版文本样式</a:t>
            </a:r>
            <a:endParaRPr lang="zh-CN" altLang="en-US" dirty="0"/>
          </a:p>
          <a:p>
            <a:pPr lvl="1" indent="-285750"/>
            <a:r>
              <a:rPr lang="zh-CN" altLang="en-US" dirty="0"/>
              <a:t>第二级</a:t>
            </a:r>
            <a:endParaRPr lang="zh-CN" altLang="en-US" dirty="0"/>
          </a:p>
          <a:p>
            <a:pPr lvl="2" indent="-228600"/>
            <a:r>
              <a:rPr lang="zh-CN" altLang="en-US" dirty="0"/>
              <a:t>第三级</a:t>
            </a:r>
            <a:endParaRPr lang="zh-CN" altLang="en-US" dirty="0"/>
          </a:p>
          <a:p>
            <a:pPr lvl="3" indent="-228600"/>
            <a:r>
              <a:rPr lang="zh-CN" altLang="en-US" dirty="0"/>
              <a:t>第四级</a:t>
            </a:r>
            <a:endParaRPr lang="zh-CN" altLang="en-US" dirty="0"/>
          </a:p>
          <a:p>
            <a:pPr lvl="4" indent="-228600"/>
            <a:r>
              <a:rPr lang="zh-CN" altLang="en-US" dirty="0"/>
              <a:t>第五级</a:t>
            </a:r>
            <a:endParaRPr lang="zh-CN" altLang="en-US" dirty="0"/>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fontAlgn="base"/>
            <a:endParaRPr lang="zh-CN" altLang="en-US" strike="noStrike" noProof="1" dirty="0">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fontAlgn="base"/>
            <a:endParaRPr lang="zh-CN" altLang="en-US" strike="noStrike" noProof="1" dirty="0">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rtl="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rtl="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rtl="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标题 1025"/>
          <p:cNvSpPr>
            <a:spLocks noGrp="1"/>
          </p:cNvSpPr>
          <p:nvPr>
            <p:ph type="title"/>
          </p:nvPr>
        </p:nvSpPr>
        <p:spPr>
          <a:xfrm>
            <a:off x="457200" y="274638"/>
            <a:ext cx="8229600" cy="1143000"/>
          </a:xfrm>
          <a:prstGeom prst="rect">
            <a:avLst/>
          </a:prstGeom>
          <a:noFill/>
          <a:ln w="9525">
            <a:noFill/>
          </a:ln>
        </p:spPr>
        <p:txBody>
          <a:bodyPr anchor="ctr" anchorCtr="0"/>
          <a:p>
            <a:pPr lvl="0"/>
            <a:r>
              <a:rPr lang="zh-CN" altLang="en-US" dirty="0"/>
              <a:t>单击此处编辑母版标题样式</a:t>
            </a:r>
            <a:endParaRPr lang="zh-CN" altLang="en-US" dirty="0"/>
          </a:p>
        </p:txBody>
      </p:sp>
      <p:sp>
        <p:nvSpPr>
          <p:cNvPr id="1027" name="文本占位符 1026"/>
          <p:cNvSpPr>
            <a:spLocks noGrp="1"/>
          </p:cNvSpPr>
          <p:nvPr>
            <p:ph type="body"/>
          </p:nvPr>
        </p:nvSpPr>
        <p:spPr>
          <a:xfrm>
            <a:off x="457200" y="1600200"/>
            <a:ext cx="8229600" cy="4525963"/>
          </a:xfrm>
          <a:prstGeom prst="rect">
            <a:avLst/>
          </a:prstGeom>
          <a:noFill/>
          <a:ln w="9525">
            <a:noFill/>
          </a:ln>
        </p:spPr>
        <p:txBody>
          <a:bodyPr anchor="t" anchorCtr="0"/>
          <a:p>
            <a:pPr lvl="0"/>
            <a:r>
              <a:rPr lang="zh-CN" altLang="en-US" dirty="0"/>
              <a:t>单击此处编辑母版文本样式</a:t>
            </a:r>
            <a:endParaRPr lang="zh-CN" altLang="en-US" dirty="0"/>
          </a:p>
          <a:p>
            <a:pPr lvl="1" indent="-285750"/>
            <a:r>
              <a:rPr lang="zh-CN" altLang="en-US" dirty="0"/>
              <a:t>第二级</a:t>
            </a:r>
            <a:endParaRPr lang="zh-CN" altLang="en-US" dirty="0"/>
          </a:p>
          <a:p>
            <a:pPr lvl="2" indent="-228600"/>
            <a:r>
              <a:rPr lang="zh-CN" altLang="en-US" dirty="0"/>
              <a:t>第三级</a:t>
            </a:r>
            <a:endParaRPr lang="zh-CN" altLang="en-US" dirty="0"/>
          </a:p>
          <a:p>
            <a:pPr lvl="3" indent="-228600"/>
            <a:r>
              <a:rPr lang="zh-CN" altLang="en-US" dirty="0"/>
              <a:t>第四级</a:t>
            </a:r>
            <a:endParaRPr lang="zh-CN" altLang="en-US" dirty="0"/>
          </a:p>
          <a:p>
            <a:pPr lvl="4" indent="-228600"/>
            <a:r>
              <a:rPr lang="zh-CN" altLang="en-US" dirty="0"/>
              <a:t>第五级</a:t>
            </a:r>
            <a:endParaRPr lang="zh-CN" altLang="en-US" dirty="0"/>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fontAlgn="base"/>
            <a:endParaRPr lang="zh-CN" altLang="en-US" strike="noStrike" noProof="1" dirty="0">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fontAlgn="base"/>
            <a:endParaRPr lang="zh-CN" altLang="en-US" strike="noStrike" noProof="1" dirty="0">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marL="0" lvl="0" indent="0" algn="ctr" defTabSz="914400" rtl="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rtl="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rtl="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1.png"/><Relationship Id="rId2" Type="http://schemas.openxmlformats.org/officeDocument/2006/relationships/tags" Target="../tags/tag18.xml"/><Relationship Id="rId1" Type="http://schemas.openxmlformats.org/officeDocument/2006/relationships/tags" Target="../tags/tag17.xml"/></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1.png"/><Relationship Id="rId2" Type="http://schemas.openxmlformats.org/officeDocument/2006/relationships/tags" Target="../tags/tag2.xml"/><Relationship Id="rId1" Type="http://schemas.openxmlformats.org/officeDocument/2006/relationships/tags" Target="../tags/tag1.xml"/></Relationships>
</file>

<file path=ppt/slides/_rels/slide3.xml.rels><?xml version="1.0" encoding="UTF-8" standalone="yes"?>
<Relationships xmlns="http://schemas.openxmlformats.org/package/2006/relationships"><Relationship Id="rId4" Type="http://schemas.openxmlformats.org/officeDocument/2006/relationships/slideLayout" Target="../slideLayouts/slideLayout12.xml"/><Relationship Id="rId3" Type="http://schemas.openxmlformats.org/officeDocument/2006/relationships/image" Target="../media/image1.png"/><Relationship Id="rId2" Type="http://schemas.openxmlformats.org/officeDocument/2006/relationships/tags" Target="../tags/tag4.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4" Type="http://schemas.openxmlformats.org/officeDocument/2006/relationships/slideLayout" Target="../slideLayouts/slideLayout6.xml"/><Relationship Id="rId3" Type="http://schemas.openxmlformats.org/officeDocument/2006/relationships/image" Target="../media/image1.png"/><Relationship Id="rId2" Type="http://schemas.openxmlformats.org/officeDocument/2006/relationships/tags" Target="../tags/tag6.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1.png"/><Relationship Id="rId2" Type="http://schemas.openxmlformats.org/officeDocument/2006/relationships/tags" Target="../tags/tag8.xml"/><Relationship Id="rId1" Type="http://schemas.openxmlformats.org/officeDocument/2006/relationships/tags" Target="../tags/tag7.xml"/></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1.png"/><Relationship Id="rId2" Type="http://schemas.openxmlformats.org/officeDocument/2006/relationships/tags" Target="../tags/tag10.xml"/><Relationship Id="rId1" Type="http://schemas.openxmlformats.org/officeDocument/2006/relationships/tags" Target="../tags/tag9.xml"/></Relationships>
</file>

<file path=ppt/slides/_rels/slide7.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1.png"/><Relationship Id="rId2" Type="http://schemas.openxmlformats.org/officeDocument/2006/relationships/tags" Target="../tags/tag12.xml"/><Relationship Id="rId1" Type="http://schemas.openxmlformats.org/officeDocument/2006/relationships/tags" Target="../tags/tag11.xml"/></Relationships>
</file>

<file path=ppt/slides/_rels/slide8.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1.png"/><Relationship Id="rId2" Type="http://schemas.openxmlformats.org/officeDocument/2006/relationships/tags" Target="../tags/tag14.xml"/><Relationship Id="rId1" Type="http://schemas.openxmlformats.org/officeDocument/2006/relationships/tags" Target="../tags/tag13.xml"/></Relationships>
</file>

<file path=ppt/slides/_rels/slide9.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1.png"/><Relationship Id="rId2" Type="http://schemas.openxmlformats.org/officeDocument/2006/relationships/tags" Target="../tags/tag16.xml"/><Relationship Id="rId1" Type="http://schemas.openxmlformats.org/officeDocument/2006/relationships/tags" Target="../tags/tag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3" name="标题 2049"/>
          <p:cNvSpPr>
            <a:spLocks noGrp="1"/>
          </p:cNvSpPr>
          <p:nvPr>
            <p:ph type="ctrTitle"/>
          </p:nvPr>
        </p:nvSpPr>
        <p:spPr>
          <a:xfrm>
            <a:off x="614363" y="695325"/>
            <a:ext cx="7772400" cy="1470025"/>
          </a:xfrm>
        </p:spPr>
        <p:txBody>
          <a:bodyPr anchor="ctr" anchorCtr="0"/>
          <a:p>
            <a:pPr defTabSz="914400">
              <a:buClrTx/>
              <a:buSzTx/>
              <a:buFontTx/>
              <a:buNone/>
            </a:pPr>
            <a:r>
              <a:rPr lang="zh-CN" altLang="en-US" sz="4400" kern="1200" baseline="0" dirty="0">
                <a:latin typeface="+mj-lt"/>
                <a:ea typeface="+mj-ea"/>
                <a:cs typeface="+mj-cs"/>
              </a:rPr>
              <a:t>项目名称</a:t>
            </a:r>
            <a:endParaRPr lang="zh-CN" altLang="en-US" sz="4400" kern="1200" baseline="0" dirty="0">
              <a:latin typeface="+mj-lt"/>
              <a:ea typeface="+mj-ea"/>
              <a:cs typeface="+mj-cs"/>
            </a:endParaRPr>
          </a:p>
        </p:txBody>
      </p:sp>
      <p:sp>
        <p:nvSpPr>
          <p:cNvPr id="3074" name="副标题 2050"/>
          <p:cNvSpPr>
            <a:spLocks noGrp="1"/>
          </p:cNvSpPr>
          <p:nvPr>
            <p:ph type="subTitle" idx="1"/>
          </p:nvPr>
        </p:nvSpPr>
        <p:spPr>
          <a:xfrm>
            <a:off x="1054100" y="2898775"/>
            <a:ext cx="7131050" cy="2492375"/>
          </a:xfrm>
        </p:spPr>
        <p:txBody>
          <a:bodyPr anchor="t" anchorCtr="0"/>
          <a:p>
            <a:pPr algn="l" defTabSz="914400">
              <a:buClrTx/>
              <a:buSzTx/>
              <a:buFontTx/>
            </a:pPr>
            <a:r>
              <a:rPr lang="zh-CN" altLang="en-US" sz="3200" kern="1200" baseline="0" dirty="0">
                <a:latin typeface="+mn-lt"/>
                <a:ea typeface="+mn-ea"/>
                <a:cs typeface="+mn-cs"/>
              </a:rPr>
              <a:t>申办方：</a:t>
            </a:r>
            <a:endParaRPr lang="zh-CN" altLang="en-US" sz="3200" kern="1200" baseline="0" dirty="0">
              <a:latin typeface="+mn-lt"/>
              <a:ea typeface="+mn-ea"/>
              <a:cs typeface="+mn-cs"/>
            </a:endParaRPr>
          </a:p>
          <a:p>
            <a:pPr algn="l" defTabSz="914400">
              <a:buClrTx/>
              <a:buSzTx/>
              <a:buFontTx/>
            </a:pPr>
            <a:r>
              <a:rPr lang="zh-CN" altLang="en-US" sz="3200" kern="1200" baseline="0" dirty="0">
                <a:latin typeface="+mn-lt"/>
                <a:ea typeface="+mn-ea"/>
                <a:cs typeface="+mn-cs"/>
              </a:rPr>
              <a:t>承担科室：</a:t>
            </a:r>
            <a:endParaRPr lang="zh-CN" altLang="en-US" sz="3200" kern="1200" baseline="0" dirty="0">
              <a:latin typeface="+mn-lt"/>
              <a:ea typeface="+mn-ea"/>
              <a:cs typeface="+mn-cs"/>
            </a:endParaRPr>
          </a:p>
          <a:p>
            <a:pPr algn="l" defTabSz="914400">
              <a:buClrTx/>
              <a:buSzTx/>
              <a:buFontTx/>
            </a:pPr>
            <a:r>
              <a:rPr lang="zh-CN" altLang="en-US" sz="3200" kern="1200" baseline="0" dirty="0">
                <a:latin typeface="+mn-lt"/>
                <a:ea typeface="+mn-ea"/>
                <a:cs typeface="+mn-cs"/>
              </a:rPr>
              <a:t>主要研究者：</a:t>
            </a:r>
            <a:endParaRPr lang="zh-CN" altLang="en-US" sz="3200" kern="1200" baseline="0" dirty="0">
              <a:latin typeface="+mn-lt"/>
              <a:ea typeface="+mn-ea"/>
              <a:cs typeface="+mn-cs"/>
            </a:endParaRPr>
          </a:p>
          <a:p>
            <a:pPr algn="l" defTabSz="914400">
              <a:buClrTx/>
              <a:buSzTx/>
              <a:buFontTx/>
            </a:pPr>
            <a:r>
              <a:rPr lang="zh-CN" altLang="en-US" sz="3200" kern="1200" baseline="0" dirty="0">
                <a:latin typeface="+mn-lt"/>
                <a:ea typeface="+mn-ea"/>
                <a:cs typeface="+mn-cs"/>
              </a:rPr>
              <a:t>汇报者：</a:t>
            </a:r>
            <a:endParaRPr lang="zh-CN" altLang="en-US" sz="3200" kern="1200" baseline="0" dirty="0">
              <a:latin typeface="+mn-lt"/>
              <a:ea typeface="+mn-ea"/>
              <a:cs typeface="+mn-cs"/>
            </a:endParaRPr>
          </a:p>
        </p:txBody>
      </p:sp>
      <p:sp>
        <p:nvSpPr>
          <p:cNvPr id="3077" name="文本框 6"/>
          <p:cNvSpPr txBox="1"/>
          <p:nvPr/>
        </p:nvSpPr>
        <p:spPr>
          <a:xfrm>
            <a:off x="631825" y="159385"/>
            <a:ext cx="4191000" cy="368300"/>
          </a:xfrm>
          <a:prstGeom prst="rect">
            <a:avLst/>
          </a:prstGeom>
          <a:noFill/>
          <a:ln w="9525">
            <a:noFill/>
          </a:ln>
        </p:spPr>
        <p:txBody>
          <a:bodyPr wrap="square" anchor="t" anchorCtr="0">
            <a:spAutoFit/>
          </a:bodyPr>
          <a:p>
            <a:r>
              <a:rPr lang="zh-CN" altLang="en-US" b="1">
                <a:latin typeface="Times New Roman" panose="02020603050405020304" charset="0"/>
                <a:ea typeface="楷体" panose="02010609060101010101" charset="-122"/>
                <a:sym typeface="宋体" panose="02010600030101010101" pitchFamily="2" charset="-122"/>
              </a:rPr>
              <a:t>黄冈市中心医院伦理委员会</a:t>
            </a:r>
            <a:endParaRPr lang="zh-CN" altLang="en-US" b="1">
              <a:latin typeface="宋体" panose="02010600030101010101" pitchFamily="2" charset="-122"/>
              <a:ea typeface="宋体" panose="02010600030101010101" pitchFamily="2" charset="-122"/>
            </a:endParaRPr>
          </a:p>
        </p:txBody>
      </p:sp>
      <p:pic>
        <p:nvPicPr>
          <p:cNvPr id="3" name="图片 2"/>
          <p:cNvPicPr>
            <a:picLocks noChangeAspect="1"/>
          </p:cNvPicPr>
          <p:nvPr/>
        </p:nvPicPr>
        <p:blipFill>
          <a:blip r:embed="rId1"/>
          <a:stretch>
            <a:fillRect/>
          </a:stretch>
        </p:blipFill>
        <p:spPr>
          <a:xfrm>
            <a:off x="107315" y="116840"/>
            <a:ext cx="495300" cy="499110"/>
          </a:xfrm>
          <a:prstGeom prst="rect">
            <a:avLst/>
          </a:prstGeom>
        </p:spPr>
      </p:pic>
      <p:sp>
        <p:nvSpPr>
          <p:cNvPr id="4" name="文本框 3"/>
          <p:cNvSpPr txBox="1"/>
          <p:nvPr/>
        </p:nvSpPr>
        <p:spPr>
          <a:xfrm>
            <a:off x="3707765" y="2059940"/>
            <a:ext cx="1725930" cy="521970"/>
          </a:xfrm>
          <a:prstGeom prst="rect">
            <a:avLst/>
          </a:prstGeom>
          <a:noFill/>
        </p:spPr>
        <p:txBody>
          <a:bodyPr wrap="square" rtlCol="0">
            <a:spAutoFit/>
          </a:bodyPr>
          <a:p>
            <a:r>
              <a:rPr lang="zh-CN" altLang="en-US" sz="2800" b="1">
                <a:solidFill>
                  <a:srgbClr val="FF0000"/>
                </a:solidFill>
                <a:latin typeface="楷体" panose="02010609060101010101" charset="-122"/>
                <a:ea typeface="楷体" panose="02010609060101010101" charset="-122"/>
              </a:rPr>
              <a:t>初始审查</a:t>
            </a:r>
            <a:endParaRPr lang="zh-CN" altLang="en-US" sz="2800" b="1">
              <a:solidFill>
                <a:srgbClr val="FF0000"/>
              </a:solidFill>
              <a:latin typeface="楷体" panose="02010609060101010101" charset="-122"/>
              <a:ea typeface="楷体" panose="02010609060101010101" charset="-122"/>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5" name="标题 1"/>
          <p:cNvSpPr>
            <a:spLocks noGrp="1"/>
          </p:cNvSpPr>
          <p:nvPr>
            <p:ph type="title"/>
          </p:nvPr>
        </p:nvSpPr>
        <p:spPr>
          <a:xfrm>
            <a:off x="457200" y="561975"/>
            <a:ext cx="8229600" cy="1143000"/>
          </a:xfrm>
        </p:spPr>
        <p:txBody>
          <a:bodyPr anchor="ctr" anchorCtr="0"/>
          <a:p>
            <a:r>
              <a:rPr lang="zh-CN" altLang="en-US" dirty="0"/>
              <a:t>七、其他资料</a:t>
            </a:r>
            <a:endParaRPr lang="zh-CN" altLang="en-US"/>
          </a:p>
        </p:txBody>
      </p:sp>
      <p:sp>
        <p:nvSpPr>
          <p:cNvPr id="11266" name="内容占位符 2"/>
          <p:cNvSpPr>
            <a:spLocks noGrp="1"/>
          </p:cNvSpPr>
          <p:nvPr>
            <p:ph idx="1"/>
          </p:nvPr>
        </p:nvSpPr>
        <p:spPr>
          <a:xfrm>
            <a:off x="1462088" y="1887538"/>
            <a:ext cx="6721475" cy="3035300"/>
          </a:xfrm>
        </p:spPr>
        <p:txBody>
          <a:bodyPr anchor="t" anchorCtr="0"/>
          <a:p>
            <a:r>
              <a:rPr lang="zh-CN" altLang="en-US" dirty="0">
                <a:solidFill>
                  <a:srgbClr val="FF0000"/>
                </a:solidFill>
              </a:rPr>
              <a:t>招募广告</a:t>
            </a:r>
            <a:endParaRPr lang="zh-CN" altLang="en-US" dirty="0"/>
          </a:p>
          <a:p>
            <a:r>
              <a:rPr lang="zh-CN" altLang="en-US" dirty="0"/>
              <a:t>宣传单</a:t>
            </a:r>
            <a:endParaRPr lang="zh-CN" altLang="en-US" dirty="0"/>
          </a:p>
          <a:p>
            <a:r>
              <a:rPr lang="zh-CN" altLang="en-US" dirty="0"/>
              <a:t>日记卡</a:t>
            </a:r>
            <a:endParaRPr lang="zh-CN" altLang="en-US" dirty="0"/>
          </a:p>
          <a:p>
            <a:r>
              <a:rPr lang="en-US" altLang="zh-CN"/>
              <a:t>……</a:t>
            </a:r>
            <a:endParaRPr lang="zh-CN" altLang="en-US"/>
          </a:p>
        </p:txBody>
      </p:sp>
      <p:sp>
        <p:nvSpPr>
          <p:cNvPr id="3077" name="文本框 6"/>
          <p:cNvSpPr txBox="1"/>
          <p:nvPr>
            <p:custDataLst>
              <p:tags r:id="rId1"/>
            </p:custDataLst>
          </p:nvPr>
        </p:nvSpPr>
        <p:spPr>
          <a:xfrm>
            <a:off x="631825" y="159385"/>
            <a:ext cx="4191000" cy="368300"/>
          </a:xfrm>
          <a:prstGeom prst="rect">
            <a:avLst/>
          </a:prstGeom>
          <a:noFill/>
          <a:ln w="9525">
            <a:noFill/>
          </a:ln>
        </p:spPr>
        <p:txBody>
          <a:bodyPr wrap="square" anchor="t" anchorCtr="0">
            <a:spAutoFit/>
          </a:bodyPr>
          <a:p>
            <a:r>
              <a:rPr lang="zh-CN" altLang="en-US" b="1">
                <a:latin typeface="Times New Roman" panose="02020603050405020304" charset="0"/>
                <a:ea typeface="楷体" panose="02010609060101010101" charset="-122"/>
                <a:sym typeface="宋体" panose="02010600030101010101" pitchFamily="2" charset="-122"/>
              </a:rPr>
              <a:t>黄冈市中心医院伦理委员会</a:t>
            </a:r>
            <a:endParaRPr lang="zh-CN" altLang="en-US" b="1">
              <a:latin typeface="宋体" panose="02010600030101010101" pitchFamily="2" charset="-122"/>
              <a:ea typeface="宋体" panose="02010600030101010101" pitchFamily="2" charset="-122"/>
            </a:endParaRPr>
          </a:p>
        </p:txBody>
      </p:sp>
      <p:pic>
        <p:nvPicPr>
          <p:cNvPr id="3" name="图片 2"/>
          <p:cNvPicPr>
            <a:picLocks noChangeAspect="1"/>
          </p:cNvPicPr>
          <p:nvPr>
            <p:custDataLst>
              <p:tags r:id="rId2"/>
            </p:custDataLst>
          </p:nvPr>
        </p:nvPicPr>
        <p:blipFill>
          <a:blip r:embed="rId3"/>
          <a:stretch>
            <a:fillRect/>
          </a:stretch>
        </p:blipFill>
        <p:spPr>
          <a:xfrm>
            <a:off x="107315" y="116840"/>
            <a:ext cx="495300" cy="49911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4" name="副标题 2050"/>
          <p:cNvSpPr>
            <a:spLocks noGrp="1"/>
          </p:cNvSpPr>
          <p:nvPr>
            <p:ph type="subTitle" idx="1"/>
          </p:nvPr>
        </p:nvSpPr>
        <p:spPr>
          <a:xfrm>
            <a:off x="1054100" y="1263650"/>
            <a:ext cx="7131050" cy="5419725"/>
          </a:xfrm>
        </p:spPr>
        <p:txBody>
          <a:bodyPr anchor="t"/>
          <a:p>
            <a:pPr marL="0" marR="0" indent="0" algn="l" defTabSz="914400" rtl="0" eaLnBrk="1" fontAlgn="base" latinLnBrk="0" hangingPunct="1">
              <a:lnSpc>
                <a:spcPct val="100000"/>
              </a:lnSpc>
              <a:spcBef>
                <a:spcPct val="20000"/>
              </a:spcBef>
              <a:spcAft>
                <a:spcPct val="0"/>
              </a:spcAft>
              <a:buClrTx/>
              <a:buSzTx/>
              <a:buFontTx/>
              <a:buNone/>
            </a:pPr>
            <a:r>
              <a:rPr kumimoji="0" lang="zh-CN" altLang="en-US" sz="3200" b="0" i="0" u="none" strike="noStrike" kern="1200" cap="none" spc="0" normalizeH="0" baseline="0" noProof="1" dirty="0">
                <a:solidFill>
                  <a:schemeClr val="tx1"/>
                </a:solidFill>
                <a:latin typeface="+mn-lt"/>
                <a:ea typeface="+mn-ea"/>
                <a:cs typeface="+mn-cs"/>
              </a:rPr>
              <a:t>药物临床试验：</a:t>
            </a:r>
            <a:endParaRPr kumimoji="0" lang="zh-CN" altLang="en-US" sz="3200" b="0" i="0" u="none" strike="noStrike" kern="1200" cap="none" spc="0" normalizeH="0" baseline="0" noProof="1" dirty="0">
              <a:solidFill>
                <a:schemeClr val="tx1"/>
              </a:solidFill>
              <a:latin typeface="+mn-lt"/>
              <a:ea typeface="+mn-ea"/>
              <a:cs typeface="+mn-cs"/>
            </a:endParaRPr>
          </a:p>
          <a:p>
            <a:pPr marL="457200" marR="0" indent="-457200" algn="l" defTabSz="914400" rtl="0" eaLnBrk="1" fontAlgn="base" latinLnBrk="0" hangingPunct="1">
              <a:lnSpc>
                <a:spcPct val="100000"/>
              </a:lnSpc>
              <a:spcBef>
                <a:spcPct val="20000"/>
              </a:spcBef>
              <a:spcAft>
                <a:spcPct val="0"/>
              </a:spcAft>
              <a:buClrTx/>
              <a:buSzTx/>
              <a:buFont typeface="Wingdings" panose="05000000000000000000" charset="0"/>
              <a:buChar char="ü"/>
            </a:pPr>
            <a:r>
              <a:rPr kumimoji="0" lang="en-US" altLang="zh-CN" sz="3200" b="0" i="0" u="none" strike="noStrike" kern="1200" cap="none" spc="0" normalizeH="0" baseline="0" noProof="1" dirty="0">
                <a:solidFill>
                  <a:schemeClr val="tx1"/>
                </a:solidFill>
                <a:latin typeface="+mn-lt"/>
                <a:ea typeface="+mn-ea"/>
                <a:cs typeface="+mn-cs"/>
              </a:rPr>
              <a:t>NMPA</a:t>
            </a:r>
            <a:r>
              <a:rPr kumimoji="0" lang="zh-CN" altLang="en-US" sz="3200" b="0" i="0" u="none" strike="noStrike" kern="1200" cap="none" spc="0" normalizeH="0" baseline="0" noProof="1" dirty="0">
                <a:solidFill>
                  <a:schemeClr val="tx1"/>
                </a:solidFill>
                <a:latin typeface="+mn-lt"/>
                <a:ea typeface="+mn-ea"/>
                <a:cs typeface="+mn-cs"/>
                <a:sym typeface="+mn-ea"/>
              </a:rPr>
              <a:t>临床试验</a:t>
            </a:r>
            <a:r>
              <a:rPr kumimoji="0" lang="zh-CN" altLang="en-US" sz="3200" b="0" i="0" u="none" strike="noStrike" kern="1200" cap="none" spc="0" normalizeH="0" baseline="0" noProof="1" dirty="0">
                <a:solidFill>
                  <a:schemeClr val="tx1"/>
                </a:solidFill>
                <a:latin typeface="+mn-lt"/>
                <a:ea typeface="+mn-ea"/>
                <a:cs typeface="+mn-cs"/>
              </a:rPr>
              <a:t>批件</a:t>
            </a:r>
            <a:r>
              <a:rPr kumimoji="0" lang="en-US" altLang="zh-CN" sz="3200" b="0" i="0" u="none" strike="noStrike" kern="1200" cap="none" spc="0" normalizeH="0" baseline="0" noProof="1" dirty="0">
                <a:solidFill>
                  <a:schemeClr val="tx1"/>
                </a:solidFill>
                <a:latin typeface="+mn-lt"/>
                <a:ea typeface="+mn-ea"/>
                <a:cs typeface="+mn-cs"/>
              </a:rPr>
              <a:t>/</a:t>
            </a:r>
            <a:r>
              <a:rPr kumimoji="0" lang="zh-CN" altLang="en-US" sz="3200" b="0" i="0" u="none" strike="noStrike" kern="1200" cap="none" spc="0" normalizeH="0" baseline="0" noProof="1" dirty="0">
                <a:solidFill>
                  <a:schemeClr val="tx1"/>
                </a:solidFill>
                <a:latin typeface="+mn-lt"/>
                <a:ea typeface="+mn-ea"/>
                <a:cs typeface="+mn-cs"/>
              </a:rPr>
              <a:t>通知书</a:t>
            </a:r>
            <a:endParaRPr kumimoji="0" lang="zh-CN" altLang="en-US" sz="3200" b="0" i="0" u="none" strike="noStrike" kern="1200" cap="none" spc="0" normalizeH="0" baseline="0" noProof="1" dirty="0">
              <a:solidFill>
                <a:schemeClr val="tx1"/>
              </a:solidFill>
              <a:latin typeface="+mn-lt"/>
              <a:ea typeface="+mn-ea"/>
              <a:cs typeface="+mn-cs"/>
            </a:endParaRPr>
          </a:p>
          <a:p>
            <a:pPr marL="457200" marR="0" indent="-457200" algn="l" defTabSz="914400" rtl="0" eaLnBrk="1" fontAlgn="base" latinLnBrk="0" hangingPunct="1">
              <a:lnSpc>
                <a:spcPct val="100000"/>
              </a:lnSpc>
              <a:spcBef>
                <a:spcPct val="20000"/>
              </a:spcBef>
              <a:spcAft>
                <a:spcPct val="0"/>
              </a:spcAft>
              <a:buClrTx/>
              <a:buSzTx/>
              <a:buFont typeface="Wingdings" panose="05000000000000000000" charset="0"/>
              <a:buChar char="ü"/>
            </a:pPr>
            <a:r>
              <a:rPr kumimoji="0" lang="en-US" altLang="zh-CN" sz="3200" b="0" i="0" u="none" strike="noStrike" kern="1200" cap="none" spc="0" normalizeH="0" baseline="0" noProof="1" dirty="0">
                <a:solidFill>
                  <a:schemeClr val="tx1"/>
                </a:solidFill>
                <a:latin typeface="+mn-lt"/>
                <a:ea typeface="+mn-ea"/>
                <a:cs typeface="+mn-cs"/>
              </a:rPr>
              <a:t>GMP</a:t>
            </a:r>
            <a:r>
              <a:rPr kumimoji="0" lang="zh-CN" altLang="en-US" sz="3200" b="0" i="0" u="none" strike="noStrike" kern="1200" cap="none" spc="0" normalizeH="0" baseline="0" noProof="1" dirty="0">
                <a:solidFill>
                  <a:schemeClr val="tx1"/>
                </a:solidFill>
                <a:latin typeface="+mn-lt"/>
                <a:ea typeface="+mn-ea"/>
                <a:cs typeface="+mn-cs"/>
              </a:rPr>
              <a:t>证书</a:t>
            </a:r>
            <a:endParaRPr kumimoji="0" lang="zh-CN" altLang="en-US" sz="3200" b="0" i="0" u="none" strike="noStrike" kern="1200" cap="none" spc="0" normalizeH="0" baseline="0" noProof="1" dirty="0">
              <a:solidFill>
                <a:schemeClr val="tx1"/>
              </a:solidFill>
              <a:latin typeface="+mn-lt"/>
              <a:ea typeface="+mn-ea"/>
              <a:cs typeface="+mn-cs"/>
            </a:endParaRPr>
          </a:p>
          <a:p>
            <a:pPr marL="457200" marR="0" indent="-457200" algn="l" defTabSz="914400" rtl="0" eaLnBrk="1" fontAlgn="base" latinLnBrk="0" hangingPunct="1">
              <a:lnSpc>
                <a:spcPct val="100000"/>
              </a:lnSpc>
              <a:spcBef>
                <a:spcPct val="20000"/>
              </a:spcBef>
              <a:spcAft>
                <a:spcPct val="0"/>
              </a:spcAft>
              <a:buClrTx/>
              <a:buSzTx/>
              <a:buFont typeface="Wingdings" panose="05000000000000000000" charset="0"/>
              <a:buChar char="ü"/>
            </a:pPr>
            <a:r>
              <a:rPr kumimoji="0" lang="zh-CN" altLang="en-US" sz="3200" b="0" i="0" u="none" strike="noStrike" kern="1200" cap="none" spc="0" normalizeH="0" baseline="0" noProof="1" dirty="0">
                <a:solidFill>
                  <a:schemeClr val="tx1"/>
                </a:solidFill>
                <a:latin typeface="+mn-lt"/>
                <a:ea typeface="+mn-ea"/>
                <a:cs typeface="+mn-cs"/>
              </a:rPr>
              <a:t>检验报告</a:t>
            </a:r>
            <a:endParaRPr kumimoji="0" lang="zh-CN" altLang="en-US" sz="3200" b="0" i="0" u="none" strike="noStrike" kern="1200" cap="none" spc="0" normalizeH="0" baseline="0" noProof="1" dirty="0">
              <a:solidFill>
                <a:schemeClr val="tx1"/>
              </a:solidFill>
              <a:latin typeface="+mn-lt"/>
              <a:ea typeface="+mn-ea"/>
              <a:cs typeface="+mn-cs"/>
            </a:endParaRPr>
          </a:p>
          <a:p>
            <a:pPr marL="0" marR="0" indent="0" algn="l" defTabSz="914400" rtl="0" eaLnBrk="1" fontAlgn="base" latinLnBrk="0" hangingPunct="1">
              <a:lnSpc>
                <a:spcPct val="100000"/>
              </a:lnSpc>
              <a:spcBef>
                <a:spcPct val="20000"/>
              </a:spcBef>
              <a:spcAft>
                <a:spcPct val="0"/>
              </a:spcAft>
              <a:buClrTx/>
              <a:buSzTx/>
              <a:buFontTx/>
              <a:buNone/>
            </a:pPr>
            <a:r>
              <a:rPr kumimoji="0" lang="zh-CN" altLang="en-US" sz="3200" b="0" i="0" u="none" strike="noStrike" kern="1200" cap="none" spc="0" normalizeH="0" baseline="0" noProof="1" dirty="0">
                <a:solidFill>
                  <a:schemeClr val="tx1"/>
                </a:solidFill>
                <a:latin typeface="+mn-lt"/>
                <a:ea typeface="+mn-ea"/>
                <a:cs typeface="+mn-cs"/>
              </a:rPr>
              <a:t>器械临床试验：</a:t>
            </a:r>
            <a:endParaRPr kumimoji="0" lang="zh-CN" altLang="en-US" sz="3200" b="0" i="0" u="none" strike="noStrike" kern="1200" cap="none" spc="0" normalizeH="0" baseline="0" noProof="1" dirty="0">
              <a:solidFill>
                <a:schemeClr val="tx1"/>
              </a:solidFill>
              <a:latin typeface="+mn-lt"/>
              <a:ea typeface="+mn-ea"/>
              <a:cs typeface="+mn-cs"/>
            </a:endParaRPr>
          </a:p>
          <a:p>
            <a:pPr marL="457200" marR="0" indent="-457200" algn="l" defTabSz="914400" rtl="0" eaLnBrk="1" fontAlgn="base" latinLnBrk="0" hangingPunct="1">
              <a:lnSpc>
                <a:spcPct val="100000"/>
              </a:lnSpc>
              <a:spcBef>
                <a:spcPct val="20000"/>
              </a:spcBef>
              <a:spcAft>
                <a:spcPct val="0"/>
              </a:spcAft>
              <a:buClrTx/>
              <a:buSzTx/>
              <a:buFont typeface="Wingdings" panose="05000000000000000000" charset="0"/>
              <a:buChar char="ü"/>
            </a:pPr>
            <a:r>
              <a:rPr kumimoji="0" lang="en-US" altLang="zh-CN" sz="3200" b="0" i="0" u="none" strike="noStrike" kern="1200" cap="none" spc="0" normalizeH="0" baseline="0" noProof="1" dirty="0">
                <a:solidFill>
                  <a:schemeClr val="tx1"/>
                </a:solidFill>
                <a:latin typeface="+mn-lt"/>
                <a:ea typeface="+mn-ea"/>
                <a:cs typeface="+mn-cs"/>
                <a:sym typeface="+mn-ea"/>
              </a:rPr>
              <a:t>NMPA</a:t>
            </a:r>
            <a:r>
              <a:rPr kumimoji="0" lang="zh-CN" altLang="en-US" sz="3200" b="0" i="0" u="none" strike="noStrike" kern="1200" cap="none" spc="0" normalizeH="0" baseline="0" noProof="1" dirty="0">
                <a:solidFill>
                  <a:schemeClr val="tx1"/>
                </a:solidFill>
                <a:latin typeface="+mn-lt"/>
                <a:ea typeface="+mn-ea"/>
                <a:cs typeface="+mn-cs"/>
                <a:sym typeface="+mn-ea"/>
              </a:rPr>
              <a:t>批件（若适用）</a:t>
            </a:r>
            <a:endParaRPr kumimoji="0" lang="zh-CN" altLang="en-US" sz="3200" b="0" i="0" u="none" strike="noStrike" kern="1200" cap="none" spc="0" normalizeH="0" baseline="0" noProof="1" dirty="0">
              <a:solidFill>
                <a:schemeClr val="tx1"/>
              </a:solidFill>
              <a:latin typeface="+mn-lt"/>
              <a:ea typeface="+mn-ea"/>
              <a:cs typeface="+mn-cs"/>
            </a:endParaRPr>
          </a:p>
          <a:p>
            <a:pPr marL="457200" marR="0" indent="-457200" algn="l" defTabSz="914400" rtl="0" eaLnBrk="1" fontAlgn="base" latinLnBrk="0" hangingPunct="1">
              <a:lnSpc>
                <a:spcPct val="100000"/>
              </a:lnSpc>
              <a:spcBef>
                <a:spcPct val="20000"/>
              </a:spcBef>
              <a:spcAft>
                <a:spcPct val="0"/>
              </a:spcAft>
              <a:buClrTx/>
              <a:buSzTx/>
              <a:buFont typeface="Wingdings" panose="05000000000000000000" charset="0"/>
              <a:buChar char="ü"/>
            </a:pPr>
            <a:r>
              <a:rPr kumimoji="0" lang="zh-CN" altLang="en-US" sz="3200" b="0" i="0" u="none" strike="noStrike" kern="1200" cap="none" spc="0" normalizeH="0" baseline="0" noProof="1" dirty="0">
                <a:solidFill>
                  <a:schemeClr val="tx1"/>
                </a:solidFill>
                <a:latin typeface="+mn-lt"/>
                <a:ea typeface="+mn-ea"/>
                <a:cs typeface="+mn-cs"/>
              </a:rPr>
              <a:t>注册检验报告</a:t>
            </a:r>
            <a:endParaRPr kumimoji="0" lang="zh-CN" altLang="en-US" sz="3200" b="0" i="0" u="none" strike="noStrike" kern="1200" cap="none" spc="0" normalizeH="0" baseline="0" noProof="1" dirty="0">
              <a:solidFill>
                <a:schemeClr val="tx1"/>
              </a:solidFill>
              <a:latin typeface="+mn-lt"/>
              <a:ea typeface="+mn-ea"/>
              <a:cs typeface="+mn-cs"/>
            </a:endParaRPr>
          </a:p>
          <a:p>
            <a:pPr marL="457200" marR="0" indent="-457200" algn="l" defTabSz="914400" rtl="0" eaLnBrk="1" fontAlgn="base" latinLnBrk="0" hangingPunct="1">
              <a:lnSpc>
                <a:spcPct val="100000"/>
              </a:lnSpc>
              <a:spcBef>
                <a:spcPct val="20000"/>
              </a:spcBef>
              <a:spcAft>
                <a:spcPct val="0"/>
              </a:spcAft>
              <a:buClrTx/>
              <a:buSzTx/>
              <a:buFont typeface="Wingdings" panose="05000000000000000000" charset="0"/>
              <a:buChar char="ü"/>
            </a:pPr>
            <a:r>
              <a:rPr kumimoji="0" lang="zh-CN" altLang="en-US" sz="3200" b="0" i="0" u="none" strike="noStrike" kern="1200" cap="none" spc="0" normalizeH="0" baseline="0" noProof="1" dirty="0">
                <a:solidFill>
                  <a:schemeClr val="tx1"/>
                </a:solidFill>
                <a:latin typeface="+mn-lt"/>
                <a:ea typeface="+mn-ea"/>
                <a:cs typeface="+mn-cs"/>
              </a:rPr>
              <a:t>动物实验报告及实验室资质证明</a:t>
            </a:r>
            <a:endParaRPr kumimoji="0" lang="zh-CN" altLang="en-US" sz="3200" b="0" i="0" u="none" strike="noStrike" kern="1200" cap="none" spc="0" normalizeH="0" baseline="0" noProof="1" dirty="0">
              <a:solidFill>
                <a:schemeClr val="tx1"/>
              </a:solidFill>
              <a:latin typeface="+mn-lt"/>
              <a:ea typeface="+mn-ea"/>
              <a:cs typeface="+mn-cs"/>
            </a:endParaRPr>
          </a:p>
          <a:p>
            <a:pPr marL="0" marR="0" indent="0" algn="l" defTabSz="914400" rtl="0" eaLnBrk="1" fontAlgn="base" latinLnBrk="0" hangingPunct="1">
              <a:lnSpc>
                <a:spcPct val="100000"/>
              </a:lnSpc>
              <a:spcBef>
                <a:spcPct val="20000"/>
              </a:spcBef>
              <a:spcAft>
                <a:spcPct val="0"/>
              </a:spcAft>
              <a:buClrTx/>
              <a:buSzTx/>
              <a:buFont typeface="Wingdings" panose="05000000000000000000" charset="0"/>
              <a:buNone/>
            </a:pPr>
            <a:endParaRPr kumimoji="0" lang="zh-CN" altLang="en-US" sz="2000" b="0" i="0" u="none" strike="noStrike" kern="1200" cap="none" spc="0" normalizeH="0" baseline="0" noProof="1" dirty="0">
              <a:solidFill>
                <a:srgbClr val="FF0000"/>
              </a:solidFill>
              <a:latin typeface="+mn-lt"/>
              <a:ea typeface="+mn-ea"/>
              <a:cs typeface="+mn-cs"/>
            </a:endParaRPr>
          </a:p>
          <a:p>
            <a:pPr marL="0" marR="0" indent="0" algn="l" defTabSz="914400" rtl="0" eaLnBrk="1" fontAlgn="base" latinLnBrk="0" hangingPunct="1">
              <a:lnSpc>
                <a:spcPct val="100000"/>
              </a:lnSpc>
              <a:spcBef>
                <a:spcPct val="20000"/>
              </a:spcBef>
              <a:spcAft>
                <a:spcPct val="0"/>
              </a:spcAft>
              <a:buClrTx/>
              <a:buSzTx/>
              <a:buFont typeface="Wingdings" panose="05000000000000000000" charset="0"/>
              <a:buNone/>
            </a:pPr>
            <a:r>
              <a:rPr kumimoji="0" lang="zh-CN" altLang="en-US" sz="2000" b="0" i="0" u="none" strike="noStrike" kern="1200" cap="none" spc="0" normalizeH="0" baseline="0" noProof="1" dirty="0">
                <a:solidFill>
                  <a:srgbClr val="FF0000"/>
                </a:solidFill>
                <a:latin typeface="+mn-lt"/>
                <a:ea typeface="+mn-ea"/>
                <a:cs typeface="+mn-cs"/>
              </a:rPr>
              <a:t>（注：以图片形式展示）</a:t>
            </a:r>
            <a:endParaRPr kumimoji="0" lang="zh-CN" altLang="en-US" sz="2000" b="0" i="0" u="none" strike="noStrike" kern="1200" cap="none" spc="0" normalizeH="0" baseline="0" noProof="1" dirty="0">
              <a:solidFill>
                <a:srgbClr val="FF0000"/>
              </a:solidFill>
              <a:latin typeface="+mn-lt"/>
              <a:ea typeface="+mn-ea"/>
              <a:cs typeface="+mn-cs"/>
            </a:endParaRPr>
          </a:p>
        </p:txBody>
      </p:sp>
      <p:sp>
        <p:nvSpPr>
          <p:cNvPr id="4101" name="标题 1"/>
          <p:cNvSpPr>
            <a:spLocks noGrp="1"/>
          </p:cNvSpPr>
          <p:nvPr>
            <p:ph type="ctrTitle"/>
          </p:nvPr>
        </p:nvSpPr>
        <p:spPr>
          <a:xfrm>
            <a:off x="1143000" y="476250"/>
            <a:ext cx="6858000" cy="830263"/>
          </a:xfrm>
        </p:spPr>
        <p:txBody>
          <a:bodyPr anchor="b" anchorCtr="0"/>
          <a:p>
            <a:pPr defTabSz="914400">
              <a:buClrTx/>
              <a:buSzTx/>
              <a:buFontTx/>
              <a:buNone/>
            </a:pPr>
            <a:r>
              <a:rPr lang="zh-CN" altLang="en-US" kern="1200" baseline="0">
                <a:latin typeface="+mj-lt"/>
                <a:ea typeface="+mj-ea"/>
                <a:cs typeface="+mj-cs"/>
              </a:rPr>
              <a:t>文件资料</a:t>
            </a:r>
            <a:endParaRPr lang="zh-CN" altLang="en-US" kern="1200" baseline="0">
              <a:latin typeface="+mj-lt"/>
              <a:ea typeface="+mj-ea"/>
              <a:cs typeface="+mj-cs"/>
            </a:endParaRPr>
          </a:p>
        </p:txBody>
      </p:sp>
      <p:sp>
        <p:nvSpPr>
          <p:cNvPr id="3077" name="文本框 6"/>
          <p:cNvSpPr txBox="1"/>
          <p:nvPr>
            <p:custDataLst>
              <p:tags r:id="rId1"/>
            </p:custDataLst>
          </p:nvPr>
        </p:nvSpPr>
        <p:spPr>
          <a:xfrm>
            <a:off x="631825" y="159385"/>
            <a:ext cx="4191000" cy="368300"/>
          </a:xfrm>
          <a:prstGeom prst="rect">
            <a:avLst/>
          </a:prstGeom>
          <a:noFill/>
          <a:ln w="9525">
            <a:noFill/>
          </a:ln>
        </p:spPr>
        <p:txBody>
          <a:bodyPr wrap="square" anchor="t" anchorCtr="0">
            <a:spAutoFit/>
          </a:bodyPr>
          <a:p>
            <a:r>
              <a:rPr lang="zh-CN" altLang="en-US" b="1">
                <a:latin typeface="Times New Roman" panose="02020603050405020304" charset="0"/>
                <a:ea typeface="楷体" panose="02010609060101010101" charset="-122"/>
                <a:sym typeface="宋体" panose="02010600030101010101" pitchFamily="2" charset="-122"/>
              </a:rPr>
              <a:t>黄冈市中心医院伦理委员会</a:t>
            </a:r>
            <a:endParaRPr lang="zh-CN" altLang="en-US" b="1">
              <a:latin typeface="宋体" panose="02010600030101010101" pitchFamily="2" charset="-122"/>
              <a:ea typeface="宋体" panose="02010600030101010101" pitchFamily="2" charset="-122"/>
            </a:endParaRPr>
          </a:p>
        </p:txBody>
      </p:sp>
      <p:pic>
        <p:nvPicPr>
          <p:cNvPr id="3" name="图片 2"/>
          <p:cNvPicPr>
            <a:picLocks noChangeAspect="1"/>
          </p:cNvPicPr>
          <p:nvPr>
            <p:custDataLst>
              <p:tags r:id="rId2"/>
            </p:custDataLst>
          </p:nvPr>
        </p:nvPicPr>
        <p:blipFill>
          <a:blip r:embed="rId3"/>
          <a:stretch>
            <a:fillRect/>
          </a:stretch>
        </p:blipFill>
        <p:spPr>
          <a:xfrm>
            <a:off x="107315" y="116840"/>
            <a:ext cx="495300" cy="49911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4" name="副标题 2050"/>
          <p:cNvSpPr>
            <a:spLocks noGrp="1"/>
          </p:cNvSpPr>
          <p:nvPr>
            <p:ph type="subTitle" idx="1"/>
          </p:nvPr>
        </p:nvSpPr>
        <p:spPr>
          <a:xfrm>
            <a:off x="1054100" y="1263650"/>
            <a:ext cx="7131050" cy="5419725"/>
          </a:xfrm>
        </p:spPr>
        <p:txBody>
          <a:bodyPr anchor="t"/>
          <a:p>
            <a:pPr marL="0" marR="0" indent="0" algn="l" defTabSz="914400" rtl="0" eaLnBrk="1" fontAlgn="base" latinLnBrk="0" hangingPunct="1">
              <a:lnSpc>
                <a:spcPct val="100000"/>
              </a:lnSpc>
              <a:spcBef>
                <a:spcPct val="20000"/>
              </a:spcBef>
              <a:spcAft>
                <a:spcPct val="0"/>
              </a:spcAft>
              <a:buClrTx/>
              <a:buSzTx/>
              <a:buFontTx/>
              <a:buNone/>
            </a:pPr>
            <a:r>
              <a:rPr kumimoji="0" lang="zh-CN" altLang="en-US" sz="3200" b="0" i="0" u="none" strike="noStrike" kern="1200" cap="none" spc="0" normalizeH="0" baseline="0" noProof="1" dirty="0">
                <a:solidFill>
                  <a:schemeClr val="tx1"/>
                </a:solidFill>
                <a:latin typeface="+mn-lt"/>
                <a:ea typeface="+mn-ea"/>
                <a:cs typeface="+mn-cs"/>
              </a:rPr>
              <a:t>注册类临床研究：</a:t>
            </a:r>
            <a:endParaRPr kumimoji="0" lang="zh-CN" altLang="en-US" sz="3200" b="0" i="0" u="none" strike="noStrike" kern="1200" cap="none" spc="0" normalizeH="0" baseline="0" noProof="1" dirty="0">
              <a:solidFill>
                <a:schemeClr val="tx1"/>
              </a:solidFill>
              <a:latin typeface="+mn-lt"/>
              <a:ea typeface="+mn-ea"/>
              <a:cs typeface="+mn-cs"/>
            </a:endParaRPr>
          </a:p>
          <a:p>
            <a:pPr marL="0" marR="0" indent="0" algn="l" defTabSz="914400" rtl="0" eaLnBrk="1" fontAlgn="base" latinLnBrk="0" hangingPunct="1">
              <a:lnSpc>
                <a:spcPct val="100000"/>
              </a:lnSpc>
              <a:spcBef>
                <a:spcPct val="20000"/>
              </a:spcBef>
              <a:spcAft>
                <a:spcPct val="0"/>
              </a:spcAft>
              <a:buClrTx/>
              <a:buSzTx/>
              <a:buFontTx/>
              <a:buNone/>
            </a:pPr>
            <a:r>
              <a:rPr kumimoji="0" lang="zh-CN" altLang="en-US" sz="3200" b="0" i="0" u="none" strike="noStrike" kern="1200" cap="none" spc="0" normalizeH="0" baseline="0" noProof="1" dirty="0">
                <a:solidFill>
                  <a:schemeClr val="tx1"/>
                </a:solidFill>
                <a:latin typeface="+mn-lt"/>
                <a:ea typeface="+mn-ea"/>
                <a:cs typeface="+mn-cs"/>
              </a:rPr>
              <a:t>参照对应的临床试验准备材料</a:t>
            </a:r>
            <a:endParaRPr kumimoji="0" lang="zh-CN" altLang="en-US" sz="3200" b="0" i="0" u="none" strike="noStrike" kern="1200" cap="none" spc="0" normalizeH="0" baseline="0" noProof="1" dirty="0">
              <a:solidFill>
                <a:schemeClr val="tx1"/>
              </a:solidFill>
              <a:latin typeface="+mn-lt"/>
              <a:ea typeface="+mn-ea"/>
              <a:cs typeface="+mn-cs"/>
            </a:endParaRPr>
          </a:p>
          <a:p>
            <a:pPr marL="0" marR="0" indent="0" algn="l" defTabSz="914400" rtl="0" eaLnBrk="1" fontAlgn="base" latinLnBrk="0" hangingPunct="1">
              <a:lnSpc>
                <a:spcPct val="100000"/>
              </a:lnSpc>
              <a:spcBef>
                <a:spcPct val="20000"/>
              </a:spcBef>
              <a:spcAft>
                <a:spcPct val="0"/>
              </a:spcAft>
              <a:buClrTx/>
              <a:buSzTx/>
              <a:buFontTx/>
              <a:buNone/>
            </a:pPr>
            <a:endParaRPr kumimoji="0" lang="zh-CN" altLang="en-US" sz="3200" b="0" i="0" u="none" strike="noStrike" kern="1200" cap="none" spc="0" normalizeH="0" baseline="0" noProof="1" dirty="0">
              <a:solidFill>
                <a:schemeClr val="tx1"/>
              </a:solidFill>
              <a:latin typeface="+mn-lt"/>
              <a:ea typeface="+mn-ea"/>
              <a:cs typeface="+mn-cs"/>
            </a:endParaRPr>
          </a:p>
          <a:p>
            <a:pPr marL="0" marR="0" indent="0" algn="l" defTabSz="914400" rtl="0" eaLnBrk="1" fontAlgn="base" latinLnBrk="0" hangingPunct="1">
              <a:lnSpc>
                <a:spcPct val="100000"/>
              </a:lnSpc>
              <a:spcBef>
                <a:spcPct val="20000"/>
              </a:spcBef>
              <a:spcAft>
                <a:spcPct val="0"/>
              </a:spcAft>
              <a:buClrTx/>
              <a:buSzTx/>
              <a:buFontTx/>
              <a:buNone/>
            </a:pPr>
            <a:r>
              <a:rPr kumimoji="0" lang="zh-CN" altLang="en-US" sz="3200" b="0" i="0" u="none" strike="noStrike" kern="1200" cap="none" spc="0" normalizeH="0" baseline="0" noProof="1" dirty="0">
                <a:solidFill>
                  <a:schemeClr val="tx1"/>
                </a:solidFill>
                <a:latin typeface="+mn-lt"/>
                <a:ea typeface="+mn-ea"/>
                <a:cs typeface="+mn-cs"/>
              </a:rPr>
              <a:t>非注册类临床研究：</a:t>
            </a:r>
            <a:endParaRPr kumimoji="0" lang="zh-CN" altLang="en-US" sz="3200" b="0" i="0" u="none" strike="noStrike" kern="1200" cap="none" spc="0" normalizeH="0" baseline="0" noProof="1" dirty="0">
              <a:solidFill>
                <a:schemeClr val="tx1"/>
              </a:solidFill>
              <a:latin typeface="+mn-lt"/>
              <a:ea typeface="+mn-ea"/>
              <a:cs typeface="+mn-cs"/>
            </a:endParaRPr>
          </a:p>
          <a:p>
            <a:pPr marL="457200" marR="0" indent="-457200" algn="l" defTabSz="914400" rtl="0" eaLnBrk="1" fontAlgn="base" latinLnBrk="0" hangingPunct="1">
              <a:lnSpc>
                <a:spcPct val="100000"/>
              </a:lnSpc>
              <a:spcBef>
                <a:spcPct val="20000"/>
              </a:spcBef>
              <a:spcAft>
                <a:spcPct val="0"/>
              </a:spcAft>
              <a:buClrTx/>
              <a:buSzTx/>
              <a:buFont typeface="Wingdings" panose="05000000000000000000" charset="0"/>
              <a:buChar char="ü"/>
            </a:pPr>
            <a:r>
              <a:rPr sz="3200" dirty="0">
                <a:sym typeface="+mn-ea"/>
              </a:rPr>
              <a:t>项目科学性审查通过文件（项目获批证明）</a:t>
            </a:r>
            <a:endParaRPr sz="3200" dirty="0">
              <a:sym typeface="+mn-ea"/>
            </a:endParaRPr>
          </a:p>
          <a:p>
            <a:pPr marL="457200" marR="0" indent="-457200" algn="l" defTabSz="914400" rtl="0" eaLnBrk="1" fontAlgn="base" latinLnBrk="0" hangingPunct="1">
              <a:lnSpc>
                <a:spcPct val="100000"/>
              </a:lnSpc>
              <a:spcBef>
                <a:spcPct val="20000"/>
              </a:spcBef>
              <a:spcAft>
                <a:spcPct val="0"/>
              </a:spcAft>
              <a:buClrTx/>
              <a:buSzTx/>
              <a:buFont typeface="Wingdings" panose="05000000000000000000" charset="0"/>
              <a:buChar char="ü"/>
            </a:pPr>
            <a:r>
              <a:rPr lang="zh-CN" altLang="en-US" sz="3200" dirty="0">
                <a:sym typeface="+mn-ea"/>
              </a:rPr>
              <a:t>企业资质、委托书等证明文件</a:t>
            </a:r>
            <a:r>
              <a:rPr lang="en-US" altLang="zh-CN" sz="3200" dirty="0">
                <a:latin typeface="宋体" panose="02010600030101010101" pitchFamily="2" charset="-122"/>
                <a:ea typeface="宋体" panose="02010600030101010101" pitchFamily="2" charset="-122"/>
                <a:sym typeface="+mn-ea"/>
              </a:rPr>
              <a:t>(</a:t>
            </a:r>
            <a:r>
              <a:rPr lang="zh-CN" altLang="en-US" sz="3200" dirty="0">
                <a:sym typeface="+mn-ea"/>
              </a:rPr>
              <a:t>如适用</a:t>
            </a:r>
            <a:r>
              <a:rPr lang="en-US" altLang="zh-CN" sz="3200" dirty="0">
                <a:latin typeface="宋体" panose="02010600030101010101" pitchFamily="2" charset="-122"/>
                <a:ea typeface="宋体" panose="02010600030101010101" pitchFamily="2" charset="-122"/>
                <a:sym typeface="+mn-ea"/>
              </a:rPr>
              <a:t>)</a:t>
            </a:r>
            <a:endParaRPr lang="zh-CN" altLang="en-US" sz="3200" dirty="0">
              <a:sym typeface="+mn-ea"/>
            </a:endParaRPr>
          </a:p>
          <a:p>
            <a:pPr marR="0" algn="l" defTabSz="914400" rtl="0" eaLnBrk="1" fontAlgn="base" latinLnBrk="0" hangingPunct="1">
              <a:lnSpc>
                <a:spcPct val="100000"/>
              </a:lnSpc>
              <a:spcBef>
                <a:spcPct val="20000"/>
              </a:spcBef>
              <a:spcAft>
                <a:spcPct val="0"/>
              </a:spcAft>
              <a:buClrTx/>
              <a:buSzTx/>
              <a:buFont typeface="Wingdings" panose="05000000000000000000" charset="0"/>
            </a:pPr>
            <a:endParaRPr lang="zh-CN" altLang="en-US" sz="3200" dirty="0">
              <a:sym typeface="+mn-ea"/>
            </a:endParaRPr>
          </a:p>
          <a:p>
            <a:pPr marL="0" marR="0" lvl="0" indent="0" algn="l" defTabSz="914400" rtl="0" eaLnBrk="1" fontAlgn="base" latinLnBrk="0" hangingPunct="1">
              <a:lnSpc>
                <a:spcPct val="100000"/>
              </a:lnSpc>
              <a:spcBef>
                <a:spcPct val="20000"/>
              </a:spcBef>
              <a:spcAft>
                <a:spcPct val="0"/>
              </a:spcAft>
              <a:buClrTx/>
              <a:buSzTx/>
              <a:buFont typeface="Wingdings" panose="05000000000000000000" charset="0"/>
              <a:buNone/>
            </a:pPr>
            <a:r>
              <a:rPr lang="zh-CN" altLang="en-US" sz="2000" dirty="0">
                <a:solidFill>
                  <a:srgbClr val="FF0000"/>
                </a:solidFill>
                <a:sym typeface="+mn-ea"/>
              </a:rPr>
              <a:t>（注：以图片形式展示）</a:t>
            </a:r>
            <a:endParaRPr kumimoji="0" lang="zh-CN" altLang="en-US" sz="2000" b="0" i="0" u="none" strike="noStrike" kern="1200" cap="none" spc="0" normalizeH="0" baseline="0" noProof="1" dirty="0">
              <a:solidFill>
                <a:schemeClr val="tx1"/>
              </a:solidFill>
              <a:latin typeface="+mn-lt"/>
              <a:ea typeface="+mn-ea"/>
              <a:cs typeface="+mn-cs"/>
            </a:endParaRPr>
          </a:p>
          <a:p>
            <a:pPr marL="457200" marR="0" indent="-457200" algn="l" defTabSz="914400" rtl="0" eaLnBrk="1" fontAlgn="base" latinLnBrk="0" hangingPunct="1">
              <a:lnSpc>
                <a:spcPct val="100000"/>
              </a:lnSpc>
              <a:spcBef>
                <a:spcPct val="20000"/>
              </a:spcBef>
              <a:spcAft>
                <a:spcPct val="0"/>
              </a:spcAft>
              <a:buClrTx/>
              <a:buSzTx/>
              <a:buFont typeface="Wingdings" panose="05000000000000000000" charset="0"/>
              <a:buChar char="ü"/>
            </a:pPr>
            <a:endParaRPr kumimoji="0" lang="zh-CN" altLang="en-US" sz="3200" b="0" i="0" u="none" strike="noStrike" kern="1200" cap="none" spc="0" normalizeH="0" baseline="0" noProof="1" dirty="0">
              <a:solidFill>
                <a:schemeClr val="tx1"/>
              </a:solidFill>
              <a:latin typeface="+mn-lt"/>
              <a:ea typeface="+mn-ea"/>
              <a:cs typeface="+mn-cs"/>
            </a:endParaRPr>
          </a:p>
          <a:p>
            <a:pPr marR="0" algn="l" defTabSz="914400" rtl="0" eaLnBrk="1" fontAlgn="base" latinLnBrk="0" hangingPunct="1">
              <a:lnSpc>
                <a:spcPct val="100000"/>
              </a:lnSpc>
              <a:spcBef>
                <a:spcPct val="20000"/>
              </a:spcBef>
              <a:spcAft>
                <a:spcPct val="0"/>
              </a:spcAft>
              <a:buClrTx/>
              <a:buSzTx/>
              <a:buFont typeface="Wingdings" panose="05000000000000000000" charset="0"/>
            </a:pPr>
            <a:endParaRPr kumimoji="0" lang="zh-CN" altLang="en-US" sz="3200" b="0" i="0" u="none" strike="noStrike" kern="1200" cap="none" spc="0" normalizeH="0" baseline="0" noProof="1" dirty="0">
              <a:solidFill>
                <a:schemeClr val="tx1"/>
              </a:solidFill>
              <a:latin typeface="+mn-lt"/>
              <a:ea typeface="+mn-ea"/>
              <a:cs typeface="+mn-cs"/>
            </a:endParaRPr>
          </a:p>
          <a:p>
            <a:pPr marL="0" marR="0" indent="0" algn="l" defTabSz="914400" rtl="0" eaLnBrk="1" fontAlgn="base" latinLnBrk="0" hangingPunct="1">
              <a:lnSpc>
                <a:spcPct val="100000"/>
              </a:lnSpc>
              <a:spcBef>
                <a:spcPct val="20000"/>
              </a:spcBef>
              <a:spcAft>
                <a:spcPct val="0"/>
              </a:spcAft>
              <a:buClrTx/>
              <a:buSzTx/>
              <a:buFont typeface="Wingdings" panose="05000000000000000000" charset="0"/>
              <a:buNone/>
            </a:pPr>
            <a:endParaRPr kumimoji="0" lang="zh-CN" altLang="en-US" sz="2000" b="0" i="0" u="none" strike="noStrike" kern="1200" cap="none" spc="0" normalizeH="0" baseline="0" noProof="1" dirty="0">
              <a:solidFill>
                <a:srgbClr val="FF0000"/>
              </a:solidFill>
              <a:latin typeface="+mn-lt"/>
              <a:ea typeface="+mn-ea"/>
              <a:cs typeface="+mn-cs"/>
            </a:endParaRPr>
          </a:p>
          <a:p>
            <a:pPr marL="0" marR="0" indent="0" algn="l" defTabSz="914400" rtl="0" eaLnBrk="1" fontAlgn="base" latinLnBrk="0" hangingPunct="1">
              <a:lnSpc>
                <a:spcPct val="100000"/>
              </a:lnSpc>
              <a:spcBef>
                <a:spcPct val="20000"/>
              </a:spcBef>
              <a:spcAft>
                <a:spcPct val="0"/>
              </a:spcAft>
              <a:buClrTx/>
              <a:buSzTx/>
              <a:buFont typeface="Wingdings" panose="05000000000000000000" charset="0"/>
              <a:buNone/>
            </a:pPr>
            <a:r>
              <a:rPr kumimoji="0" lang="zh-CN" altLang="en-US" sz="2000" b="0" i="0" u="none" strike="noStrike" kern="1200" cap="none" spc="0" normalizeH="0" baseline="0" noProof="1" dirty="0">
                <a:solidFill>
                  <a:srgbClr val="FF0000"/>
                </a:solidFill>
                <a:latin typeface="+mn-lt"/>
                <a:ea typeface="+mn-ea"/>
                <a:cs typeface="+mn-cs"/>
              </a:rPr>
              <a:t>（注：以图片形式展示）</a:t>
            </a:r>
            <a:endParaRPr kumimoji="0" lang="zh-CN" altLang="en-US" sz="2000" b="0" i="0" u="none" strike="noStrike" kern="1200" cap="none" spc="0" normalizeH="0" baseline="0" noProof="1" dirty="0">
              <a:solidFill>
                <a:srgbClr val="FF0000"/>
              </a:solidFill>
              <a:latin typeface="+mn-lt"/>
              <a:ea typeface="+mn-ea"/>
              <a:cs typeface="+mn-cs"/>
            </a:endParaRPr>
          </a:p>
        </p:txBody>
      </p:sp>
      <p:sp>
        <p:nvSpPr>
          <p:cNvPr id="4101" name="标题 1"/>
          <p:cNvSpPr>
            <a:spLocks noGrp="1"/>
          </p:cNvSpPr>
          <p:nvPr>
            <p:ph type="ctrTitle"/>
          </p:nvPr>
        </p:nvSpPr>
        <p:spPr>
          <a:xfrm>
            <a:off x="1143000" y="476250"/>
            <a:ext cx="6858000" cy="830263"/>
          </a:xfrm>
        </p:spPr>
        <p:txBody>
          <a:bodyPr anchor="b" anchorCtr="0"/>
          <a:p>
            <a:pPr defTabSz="914400">
              <a:buClrTx/>
              <a:buSzTx/>
              <a:buFontTx/>
              <a:buNone/>
            </a:pPr>
            <a:r>
              <a:rPr lang="zh-CN" altLang="en-US" kern="1200" baseline="0">
                <a:latin typeface="+mj-lt"/>
                <a:ea typeface="+mj-ea"/>
                <a:cs typeface="+mj-cs"/>
              </a:rPr>
              <a:t>文件资料</a:t>
            </a:r>
            <a:endParaRPr lang="zh-CN" altLang="en-US" kern="1200" baseline="0">
              <a:latin typeface="+mj-lt"/>
              <a:ea typeface="+mj-ea"/>
              <a:cs typeface="+mj-cs"/>
            </a:endParaRPr>
          </a:p>
        </p:txBody>
      </p:sp>
      <p:sp>
        <p:nvSpPr>
          <p:cNvPr id="3077" name="文本框 6"/>
          <p:cNvSpPr txBox="1"/>
          <p:nvPr>
            <p:custDataLst>
              <p:tags r:id="rId1"/>
            </p:custDataLst>
          </p:nvPr>
        </p:nvSpPr>
        <p:spPr>
          <a:xfrm>
            <a:off x="631825" y="159385"/>
            <a:ext cx="4191000" cy="368300"/>
          </a:xfrm>
          <a:prstGeom prst="rect">
            <a:avLst/>
          </a:prstGeom>
          <a:noFill/>
          <a:ln w="9525">
            <a:noFill/>
          </a:ln>
        </p:spPr>
        <p:txBody>
          <a:bodyPr wrap="square" anchor="t" anchorCtr="0">
            <a:spAutoFit/>
          </a:bodyPr>
          <a:p>
            <a:r>
              <a:rPr lang="zh-CN" altLang="en-US" b="1">
                <a:latin typeface="Times New Roman" panose="02020603050405020304" charset="0"/>
                <a:ea typeface="楷体" panose="02010609060101010101" charset="-122"/>
                <a:sym typeface="宋体" panose="02010600030101010101" pitchFamily="2" charset="-122"/>
              </a:rPr>
              <a:t>黄冈市中心医院伦理委员会</a:t>
            </a:r>
            <a:endParaRPr lang="zh-CN" altLang="en-US" b="1">
              <a:latin typeface="宋体" panose="02010600030101010101" pitchFamily="2" charset="-122"/>
              <a:ea typeface="宋体" panose="02010600030101010101" pitchFamily="2" charset="-122"/>
            </a:endParaRPr>
          </a:p>
        </p:txBody>
      </p:sp>
      <p:pic>
        <p:nvPicPr>
          <p:cNvPr id="3" name="图片 2"/>
          <p:cNvPicPr>
            <a:picLocks noChangeAspect="1"/>
          </p:cNvPicPr>
          <p:nvPr>
            <p:custDataLst>
              <p:tags r:id="rId2"/>
            </p:custDataLst>
          </p:nvPr>
        </p:nvPicPr>
        <p:blipFill>
          <a:blip r:embed="rId3"/>
          <a:stretch>
            <a:fillRect/>
          </a:stretch>
        </p:blipFill>
        <p:spPr>
          <a:xfrm>
            <a:off x="107315" y="116840"/>
            <a:ext cx="495300" cy="49911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1" name="标题 1"/>
          <p:cNvSpPr>
            <a:spLocks noGrp="1"/>
          </p:cNvSpPr>
          <p:nvPr>
            <p:ph type="title"/>
          </p:nvPr>
        </p:nvSpPr>
        <p:spPr/>
        <p:txBody>
          <a:bodyPr anchor="ctr" anchorCtr="0"/>
          <a:p>
            <a:r>
              <a:rPr lang="zh-CN" altLang="en-US"/>
              <a:t>一、研究背景和目的</a:t>
            </a:r>
            <a:endParaRPr lang="zh-CN" altLang="en-US"/>
          </a:p>
        </p:txBody>
      </p:sp>
      <p:sp>
        <p:nvSpPr>
          <p:cNvPr id="5122" name="文本框 99"/>
          <p:cNvSpPr txBox="1"/>
          <p:nvPr/>
        </p:nvSpPr>
        <p:spPr>
          <a:xfrm>
            <a:off x="723900" y="1485900"/>
            <a:ext cx="7105650" cy="4616450"/>
          </a:xfrm>
          <a:prstGeom prst="rect">
            <a:avLst/>
          </a:prstGeom>
          <a:noFill/>
          <a:ln w="9525">
            <a:noFill/>
          </a:ln>
        </p:spPr>
        <p:txBody>
          <a:bodyPr wrap="square" anchor="t" anchorCtr="0">
            <a:spAutoFit/>
          </a:bodyPr>
          <a:p>
            <a:pPr marL="457200" indent="-457200">
              <a:lnSpc>
                <a:spcPct val="150000"/>
              </a:lnSpc>
              <a:buFont typeface="Arial" panose="020B0604020202020204" pitchFamily="34" charset="0"/>
              <a:buChar char="•"/>
            </a:pPr>
            <a:r>
              <a:rPr lang="zh-CN" altLang="zh-CN" sz="2800">
                <a:latin typeface="Arial" panose="020B0604020202020204" pitchFamily="34" charset="0"/>
                <a:ea typeface="宋体" panose="02010600030101010101" pitchFamily="2" charset="-122"/>
              </a:rPr>
              <a:t>研究疾病的介绍，及其当前患者可获得的标准治疗手段和疗效（简要介绍）</a:t>
            </a:r>
            <a:endParaRPr lang="zh-CN" altLang="zh-CN" sz="2800">
              <a:latin typeface="Arial" panose="020B0604020202020204" pitchFamily="34" charset="0"/>
              <a:ea typeface="宋体" panose="02010600030101010101" pitchFamily="2" charset="-122"/>
            </a:endParaRPr>
          </a:p>
          <a:p>
            <a:pPr marL="457200" indent="-457200">
              <a:lnSpc>
                <a:spcPct val="150000"/>
              </a:lnSpc>
              <a:buFont typeface="Arial" panose="020B0604020202020204" pitchFamily="34" charset="0"/>
              <a:buChar char="•"/>
            </a:pPr>
            <a:r>
              <a:rPr lang="zh-CN" altLang="zh-CN" sz="2800">
                <a:solidFill>
                  <a:srgbClr val="FF0000"/>
                </a:solidFill>
                <a:latin typeface="Arial" panose="020B0604020202020204" pitchFamily="34" charset="0"/>
                <a:ea typeface="宋体" panose="02010600030101010101" pitchFamily="2" charset="-122"/>
              </a:rPr>
              <a:t>研究目的</a:t>
            </a:r>
            <a:endParaRPr lang="zh-CN" altLang="zh-CN" sz="2800">
              <a:latin typeface="Arial" panose="020B0604020202020204" pitchFamily="34" charset="0"/>
              <a:ea typeface="宋体" panose="02010600030101010101" pitchFamily="2" charset="-122"/>
            </a:endParaRPr>
          </a:p>
          <a:p>
            <a:pPr marL="457200" indent="-457200">
              <a:lnSpc>
                <a:spcPct val="150000"/>
              </a:lnSpc>
              <a:buFont typeface="Arial" panose="020B0604020202020204" pitchFamily="34" charset="0"/>
              <a:buChar char="•"/>
            </a:pPr>
            <a:r>
              <a:rPr lang="zh-CN" altLang="zh-CN" sz="2800">
                <a:latin typeface="Arial" panose="020B0604020202020204" pitchFamily="34" charset="0"/>
                <a:ea typeface="宋体" panose="02010600030101010101" pitchFamily="2" charset="-122"/>
              </a:rPr>
              <a:t>研究药物及其适应症在国内外被批准的情况（简要介绍）</a:t>
            </a:r>
            <a:endParaRPr lang="zh-CN" altLang="zh-CN" sz="2800">
              <a:latin typeface="Arial" panose="020B0604020202020204" pitchFamily="34" charset="0"/>
              <a:ea typeface="宋体" panose="02010600030101010101" pitchFamily="2" charset="-122"/>
            </a:endParaRPr>
          </a:p>
          <a:p>
            <a:pPr marL="457200" indent="-457200">
              <a:lnSpc>
                <a:spcPct val="150000"/>
              </a:lnSpc>
              <a:buFont typeface="Arial" panose="020B0604020202020204" pitchFamily="34" charset="0"/>
              <a:buChar char="•"/>
            </a:pPr>
            <a:r>
              <a:rPr lang="zh-CN" altLang="zh-CN" sz="2800">
                <a:latin typeface="Arial" panose="020B0604020202020204" pitchFamily="34" charset="0"/>
                <a:ea typeface="宋体" panose="02010600030101010101" pitchFamily="2" charset="-122"/>
              </a:rPr>
              <a:t>研究信息：入组总人数、本中心计划入组数和病人招募前景（简要介绍）</a:t>
            </a:r>
            <a:endParaRPr lang="zh-CN" altLang="en-US" sz="2800">
              <a:latin typeface="Arial" panose="020B0604020202020204" pitchFamily="34" charset="0"/>
              <a:ea typeface="宋体" panose="02010600030101010101" pitchFamily="2" charset="-122"/>
            </a:endParaRPr>
          </a:p>
        </p:txBody>
      </p:sp>
      <p:sp>
        <p:nvSpPr>
          <p:cNvPr id="3077" name="文本框 6"/>
          <p:cNvSpPr txBox="1"/>
          <p:nvPr>
            <p:custDataLst>
              <p:tags r:id="rId1"/>
            </p:custDataLst>
          </p:nvPr>
        </p:nvSpPr>
        <p:spPr>
          <a:xfrm>
            <a:off x="631825" y="159385"/>
            <a:ext cx="4191000" cy="368300"/>
          </a:xfrm>
          <a:prstGeom prst="rect">
            <a:avLst/>
          </a:prstGeom>
          <a:noFill/>
          <a:ln w="9525">
            <a:noFill/>
          </a:ln>
        </p:spPr>
        <p:txBody>
          <a:bodyPr wrap="square" anchor="t" anchorCtr="0">
            <a:spAutoFit/>
          </a:bodyPr>
          <a:p>
            <a:r>
              <a:rPr lang="zh-CN" altLang="en-US" b="1">
                <a:latin typeface="Times New Roman" panose="02020603050405020304" charset="0"/>
                <a:ea typeface="楷体" panose="02010609060101010101" charset="-122"/>
                <a:sym typeface="宋体" panose="02010600030101010101" pitchFamily="2" charset="-122"/>
              </a:rPr>
              <a:t>黄冈市中心医院伦理委员会</a:t>
            </a:r>
            <a:endParaRPr lang="zh-CN" altLang="en-US" b="1">
              <a:latin typeface="宋体" panose="02010600030101010101" pitchFamily="2" charset="-122"/>
              <a:ea typeface="宋体" panose="02010600030101010101" pitchFamily="2" charset="-122"/>
            </a:endParaRPr>
          </a:p>
        </p:txBody>
      </p:sp>
      <p:pic>
        <p:nvPicPr>
          <p:cNvPr id="3" name="图片 2"/>
          <p:cNvPicPr>
            <a:picLocks noChangeAspect="1"/>
          </p:cNvPicPr>
          <p:nvPr>
            <p:custDataLst>
              <p:tags r:id="rId2"/>
            </p:custDataLst>
          </p:nvPr>
        </p:nvPicPr>
        <p:blipFill>
          <a:blip r:embed="rId3"/>
          <a:stretch>
            <a:fillRect/>
          </a:stretch>
        </p:blipFill>
        <p:spPr>
          <a:xfrm>
            <a:off x="107315" y="116840"/>
            <a:ext cx="495300" cy="49911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5" name="标题 6145"/>
          <p:cNvSpPr>
            <a:spLocks noGrp="1"/>
          </p:cNvSpPr>
          <p:nvPr>
            <p:ph type="title"/>
          </p:nvPr>
        </p:nvSpPr>
        <p:spPr>
          <a:xfrm>
            <a:off x="241300" y="561975"/>
            <a:ext cx="8229600" cy="922338"/>
          </a:xfrm>
        </p:spPr>
        <p:txBody>
          <a:bodyPr anchor="ctr" anchorCtr="0"/>
          <a:p>
            <a:r>
              <a:rPr lang="zh-CN" altLang="en-US" dirty="0"/>
              <a:t>二、研究内容</a:t>
            </a:r>
            <a:endParaRPr lang="zh-CN" altLang="en-US" dirty="0"/>
          </a:p>
        </p:txBody>
      </p:sp>
      <p:sp>
        <p:nvSpPr>
          <p:cNvPr id="6146" name="文本占位符 6146"/>
          <p:cNvSpPr>
            <a:spLocks noGrp="1"/>
          </p:cNvSpPr>
          <p:nvPr>
            <p:ph idx="1"/>
          </p:nvPr>
        </p:nvSpPr>
        <p:spPr>
          <a:xfrm>
            <a:off x="457200" y="1600200"/>
            <a:ext cx="8229600" cy="3435350"/>
          </a:xfrm>
        </p:spPr>
        <p:txBody>
          <a:bodyPr anchor="t" anchorCtr="0"/>
          <a:p>
            <a:pPr>
              <a:lnSpc>
                <a:spcPct val="150000"/>
              </a:lnSpc>
              <a:buFont typeface="Arial" panose="020B0604020202020204" pitchFamily="34" charset="0"/>
              <a:buChar char="•"/>
            </a:pPr>
            <a:r>
              <a:rPr lang="zh-CN" altLang="en-US" dirty="0">
                <a:sym typeface="宋体" panose="02010600030101010101" pitchFamily="2" charset="-122"/>
              </a:rPr>
              <a:t>研究对象（</a:t>
            </a:r>
            <a:r>
              <a:rPr lang="zh-CN" altLang="en-US" dirty="0">
                <a:solidFill>
                  <a:srgbClr val="FF0000"/>
                </a:solidFill>
                <a:sym typeface="宋体" panose="02010600030101010101" pitchFamily="2" charset="-122"/>
              </a:rPr>
              <a:t>入选、排除标准</a:t>
            </a:r>
            <a:r>
              <a:rPr lang="zh-CN" altLang="en-US" dirty="0">
                <a:sym typeface="宋体" panose="02010600030101010101" pitchFamily="2" charset="-122"/>
              </a:rPr>
              <a:t>）</a:t>
            </a:r>
            <a:endParaRPr lang="zh-CN" altLang="en-US" dirty="0">
              <a:sym typeface="宋体" panose="02010600030101010101" pitchFamily="2" charset="-122"/>
            </a:endParaRPr>
          </a:p>
          <a:p>
            <a:pPr>
              <a:lnSpc>
                <a:spcPct val="150000"/>
              </a:lnSpc>
              <a:buFont typeface="Arial" panose="020B0604020202020204" pitchFamily="34" charset="0"/>
              <a:buChar char="•"/>
            </a:pPr>
            <a:r>
              <a:rPr lang="zh-CN" altLang="en-US" dirty="0">
                <a:sym typeface="宋体" panose="02010600030101010101" pitchFamily="2" charset="-122"/>
              </a:rPr>
              <a:t>分组设计（样本量、</a:t>
            </a:r>
            <a:r>
              <a:rPr lang="zh-CN" altLang="en-US" dirty="0">
                <a:solidFill>
                  <a:srgbClr val="FF0000"/>
                </a:solidFill>
                <a:sym typeface="宋体" panose="02010600030101010101" pitchFamily="2" charset="-122"/>
              </a:rPr>
              <a:t>用药方案</a:t>
            </a:r>
            <a:r>
              <a:rPr lang="en-US" altLang="zh-CN" dirty="0">
                <a:solidFill>
                  <a:srgbClr val="FF0000"/>
                </a:solidFill>
                <a:sym typeface="宋体" panose="02010600030101010101" pitchFamily="2" charset="-122"/>
              </a:rPr>
              <a:t>/</a:t>
            </a:r>
            <a:r>
              <a:rPr lang="zh-CN" altLang="en-US" dirty="0">
                <a:solidFill>
                  <a:srgbClr val="FF0000"/>
                </a:solidFill>
                <a:sym typeface="宋体" panose="02010600030101010101" pitchFamily="2" charset="-122"/>
              </a:rPr>
              <a:t>干预措施</a:t>
            </a:r>
            <a:r>
              <a:rPr lang="zh-CN" altLang="en-US" dirty="0">
                <a:sym typeface="宋体" panose="02010600030101010101" pitchFamily="2" charset="-122"/>
              </a:rPr>
              <a:t>）</a:t>
            </a:r>
            <a:endParaRPr lang="zh-CN" altLang="en-US" dirty="0">
              <a:sym typeface="宋体" panose="02010600030101010101" pitchFamily="2" charset="-122"/>
            </a:endParaRPr>
          </a:p>
          <a:p>
            <a:pPr>
              <a:lnSpc>
                <a:spcPct val="150000"/>
              </a:lnSpc>
              <a:buFont typeface="Arial" panose="020B0604020202020204" pitchFamily="34" charset="0"/>
              <a:buChar char="•"/>
            </a:pPr>
            <a:r>
              <a:rPr lang="zh-CN" altLang="en-US" dirty="0">
                <a:sym typeface="宋体" panose="02010600030101010101" pitchFamily="2" charset="-122"/>
              </a:rPr>
              <a:t>研究流程（简要介绍）</a:t>
            </a:r>
            <a:endParaRPr lang="zh-CN" altLang="en-US" dirty="0">
              <a:sym typeface="宋体" panose="02010600030101010101" pitchFamily="2" charset="-122"/>
            </a:endParaRPr>
          </a:p>
          <a:p>
            <a:pPr>
              <a:lnSpc>
                <a:spcPct val="150000"/>
              </a:lnSpc>
              <a:buFont typeface="Arial" panose="020B0604020202020204" pitchFamily="34" charset="0"/>
              <a:buChar char="•"/>
            </a:pPr>
            <a:r>
              <a:rPr lang="zh-CN" altLang="en-US" dirty="0">
                <a:sym typeface="宋体" panose="02010600030101010101" pitchFamily="2" charset="-122"/>
              </a:rPr>
              <a:t>疗效指标、安全性指标（简要介绍）</a:t>
            </a:r>
            <a:endParaRPr lang="zh-CN" altLang="en-US" dirty="0"/>
          </a:p>
          <a:p>
            <a:endParaRPr lang="zh-CN" altLang="en-US" dirty="0"/>
          </a:p>
        </p:txBody>
      </p:sp>
      <p:sp>
        <p:nvSpPr>
          <p:cNvPr id="5" name="文本框 6"/>
          <p:cNvSpPr txBox="1"/>
          <p:nvPr>
            <p:custDataLst>
              <p:tags r:id="rId1"/>
            </p:custDataLst>
          </p:nvPr>
        </p:nvSpPr>
        <p:spPr>
          <a:xfrm>
            <a:off x="631825" y="159385"/>
            <a:ext cx="4191000" cy="368300"/>
          </a:xfrm>
          <a:prstGeom prst="rect">
            <a:avLst/>
          </a:prstGeom>
          <a:noFill/>
          <a:ln w="9525">
            <a:noFill/>
          </a:ln>
        </p:spPr>
        <p:txBody>
          <a:bodyPr wrap="square" anchor="t" anchorCtr="0">
            <a:spAutoFit/>
          </a:bodyPr>
          <a:p>
            <a:r>
              <a:rPr lang="zh-CN" altLang="en-US" b="1">
                <a:latin typeface="Times New Roman" panose="02020603050405020304" charset="0"/>
                <a:ea typeface="楷体" panose="02010609060101010101" charset="-122"/>
                <a:sym typeface="宋体" panose="02010600030101010101" pitchFamily="2" charset="-122"/>
              </a:rPr>
              <a:t>黄冈市中心医院伦理委员会</a:t>
            </a:r>
            <a:endParaRPr lang="zh-CN" altLang="en-US" b="1">
              <a:latin typeface="宋体" panose="02010600030101010101" pitchFamily="2" charset="-122"/>
              <a:ea typeface="宋体" panose="02010600030101010101" pitchFamily="2" charset="-122"/>
            </a:endParaRPr>
          </a:p>
        </p:txBody>
      </p:sp>
      <p:pic>
        <p:nvPicPr>
          <p:cNvPr id="6" name="图片 5"/>
          <p:cNvPicPr>
            <a:picLocks noChangeAspect="1"/>
          </p:cNvPicPr>
          <p:nvPr>
            <p:custDataLst>
              <p:tags r:id="rId2"/>
            </p:custDataLst>
          </p:nvPr>
        </p:nvPicPr>
        <p:blipFill>
          <a:blip r:embed="rId3"/>
          <a:stretch>
            <a:fillRect/>
          </a:stretch>
        </p:blipFill>
        <p:spPr>
          <a:xfrm>
            <a:off x="107315" y="116840"/>
            <a:ext cx="495300" cy="49911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69" name="标题 6145"/>
          <p:cNvSpPr>
            <a:spLocks noGrp="1"/>
          </p:cNvSpPr>
          <p:nvPr>
            <p:ph type="title"/>
          </p:nvPr>
        </p:nvSpPr>
        <p:spPr>
          <a:xfrm>
            <a:off x="241300" y="561975"/>
            <a:ext cx="8229600" cy="922338"/>
          </a:xfrm>
        </p:spPr>
        <p:txBody>
          <a:bodyPr anchor="ctr" anchorCtr="0"/>
          <a:p>
            <a:r>
              <a:rPr lang="zh-CN" altLang="en-US" dirty="0"/>
              <a:t>三、知情同意书</a:t>
            </a:r>
            <a:endParaRPr lang="zh-CN" altLang="en-US" dirty="0"/>
          </a:p>
        </p:txBody>
      </p:sp>
      <p:sp>
        <p:nvSpPr>
          <p:cNvPr id="7173" name="文本占位符 6146"/>
          <p:cNvSpPr>
            <a:spLocks noGrp="1"/>
          </p:cNvSpPr>
          <p:nvPr>
            <p:ph idx="1"/>
          </p:nvPr>
        </p:nvSpPr>
        <p:spPr>
          <a:xfrm>
            <a:off x="742950" y="6132513"/>
            <a:ext cx="6450013" cy="366712"/>
          </a:xfrm>
        </p:spPr>
        <p:txBody>
          <a:bodyPr anchor="t" anchorCtr="0"/>
          <a:p>
            <a:pPr marL="0" indent="0">
              <a:buNone/>
            </a:pPr>
            <a:r>
              <a:rPr lang="zh-CN" altLang="en-US" sz="1600" dirty="0">
                <a:solidFill>
                  <a:srgbClr val="FF0000"/>
                </a:solidFill>
              </a:rPr>
              <a:t>注：概括介绍知情同意书包含要素及主要内容</a:t>
            </a:r>
            <a:endParaRPr lang="zh-CN" altLang="en-US" sz="1600" dirty="0">
              <a:solidFill>
                <a:srgbClr val="FF0000"/>
              </a:solidFill>
            </a:endParaRPr>
          </a:p>
        </p:txBody>
      </p:sp>
      <p:sp>
        <p:nvSpPr>
          <p:cNvPr id="3077" name="文本框 6"/>
          <p:cNvSpPr txBox="1"/>
          <p:nvPr>
            <p:custDataLst>
              <p:tags r:id="rId1"/>
            </p:custDataLst>
          </p:nvPr>
        </p:nvSpPr>
        <p:spPr>
          <a:xfrm>
            <a:off x="631825" y="159385"/>
            <a:ext cx="4191000" cy="368300"/>
          </a:xfrm>
          <a:prstGeom prst="rect">
            <a:avLst/>
          </a:prstGeom>
          <a:noFill/>
          <a:ln w="9525">
            <a:noFill/>
          </a:ln>
        </p:spPr>
        <p:txBody>
          <a:bodyPr wrap="square" anchor="t" anchorCtr="0">
            <a:spAutoFit/>
          </a:bodyPr>
          <a:p>
            <a:r>
              <a:rPr lang="zh-CN" altLang="en-US" b="1">
                <a:latin typeface="Times New Roman" panose="02020603050405020304" charset="0"/>
                <a:ea typeface="楷体" panose="02010609060101010101" charset="-122"/>
                <a:sym typeface="宋体" panose="02010600030101010101" pitchFamily="2" charset="-122"/>
              </a:rPr>
              <a:t>黄冈市中心医院伦理委员会</a:t>
            </a:r>
            <a:endParaRPr lang="zh-CN" altLang="en-US" b="1">
              <a:latin typeface="宋体" panose="02010600030101010101" pitchFamily="2" charset="-122"/>
              <a:ea typeface="宋体" panose="02010600030101010101" pitchFamily="2" charset="-122"/>
            </a:endParaRPr>
          </a:p>
        </p:txBody>
      </p:sp>
      <p:pic>
        <p:nvPicPr>
          <p:cNvPr id="3" name="图片 2"/>
          <p:cNvPicPr>
            <a:picLocks noChangeAspect="1"/>
          </p:cNvPicPr>
          <p:nvPr>
            <p:custDataLst>
              <p:tags r:id="rId2"/>
            </p:custDataLst>
          </p:nvPr>
        </p:nvPicPr>
        <p:blipFill>
          <a:blip r:embed="rId3"/>
          <a:stretch>
            <a:fillRect/>
          </a:stretch>
        </p:blipFill>
        <p:spPr>
          <a:xfrm>
            <a:off x="107315" y="116840"/>
            <a:ext cx="495300" cy="49911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3" name="标题 9217"/>
          <p:cNvSpPr>
            <a:spLocks noGrp="1"/>
          </p:cNvSpPr>
          <p:nvPr>
            <p:ph type="title"/>
          </p:nvPr>
        </p:nvSpPr>
        <p:spPr>
          <a:xfrm>
            <a:off x="457200" y="490538"/>
            <a:ext cx="8229600" cy="796925"/>
          </a:xfrm>
        </p:spPr>
        <p:txBody>
          <a:bodyPr anchor="ctr" anchorCtr="0"/>
          <a:p>
            <a:r>
              <a:rPr lang="zh-CN" altLang="en-US" dirty="0"/>
              <a:t>四、费用和受益</a:t>
            </a:r>
            <a:endParaRPr lang="zh-CN" altLang="en-US" dirty="0"/>
          </a:p>
        </p:txBody>
      </p:sp>
      <p:sp>
        <p:nvSpPr>
          <p:cNvPr id="11266" name="文本占位符 9218"/>
          <p:cNvSpPr>
            <a:spLocks noGrp="1"/>
          </p:cNvSpPr>
          <p:nvPr>
            <p:ph idx="1"/>
          </p:nvPr>
        </p:nvSpPr>
        <p:spPr>
          <a:xfrm>
            <a:off x="457200" y="1241425"/>
            <a:ext cx="8331200" cy="4303713"/>
          </a:xfrm>
        </p:spPr>
        <p:txBody>
          <a:bodyPr anchor="t"/>
          <a:p>
            <a:pPr marL="342900" marR="0" indent="-342900" algn="l" defTabSz="914400" rtl="0" eaLnBrk="1" fontAlgn="base" latinLnBrk="0" hangingPunct="1">
              <a:lnSpc>
                <a:spcPct val="150000"/>
              </a:lnSpc>
              <a:spcBef>
                <a:spcPct val="20000"/>
              </a:spcBef>
              <a:spcAft>
                <a:spcPct val="0"/>
              </a:spcAft>
              <a:buClrTx/>
              <a:buSzTx/>
              <a:buFontTx/>
              <a:buChar char="•"/>
            </a:pPr>
            <a:r>
              <a:rPr kumimoji="0" lang="zh-CN" altLang="en-US" sz="3200" b="0" i="0" u="none" strike="noStrike" kern="1200" cap="none" spc="0" normalizeH="0" baseline="0" noProof="1" dirty="0">
                <a:solidFill>
                  <a:schemeClr val="tx1"/>
                </a:solidFill>
                <a:latin typeface="+mn-lt"/>
                <a:ea typeface="+mn-ea"/>
                <a:cs typeface="+mn-cs"/>
                <a:sym typeface="+mn-ea"/>
              </a:rPr>
              <a:t>受试者预期花费</a:t>
            </a:r>
            <a:endParaRPr kumimoji="0" lang="zh-CN" sz="3200" b="0" i="0" u="none" strike="noStrike" kern="1200" cap="none" spc="0" normalizeH="0" baseline="0" noProof="1" dirty="0">
              <a:solidFill>
                <a:schemeClr val="tx1"/>
              </a:solidFill>
              <a:latin typeface="+mn-lt"/>
              <a:ea typeface="+mn-ea"/>
              <a:cs typeface="+mn-cs"/>
            </a:endParaRPr>
          </a:p>
          <a:p>
            <a:pPr marL="342900" marR="0" indent="-342900" algn="l" defTabSz="914400" rtl="0" eaLnBrk="1" fontAlgn="base" latinLnBrk="0" hangingPunct="1">
              <a:lnSpc>
                <a:spcPct val="150000"/>
              </a:lnSpc>
              <a:spcBef>
                <a:spcPct val="20000"/>
              </a:spcBef>
              <a:spcAft>
                <a:spcPct val="0"/>
              </a:spcAft>
              <a:buClrTx/>
              <a:buSzTx/>
              <a:buFontTx/>
              <a:buChar char="•"/>
            </a:pPr>
            <a:r>
              <a:rPr kumimoji="0" lang="zh-CN" altLang="en-US" sz="3200" b="0" i="0" u="none" strike="noStrike" kern="1200" cap="none" spc="0" normalizeH="0" baseline="0" noProof="1" dirty="0">
                <a:solidFill>
                  <a:schemeClr val="tx1"/>
                </a:solidFill>
                <a:latin typeface="+mn-lt"/>
                <a:ea typeface="+mn-ea"/>
                <a:cs typeface="+mn-cs"/>
                <a:sym typeface="+mn-ea"/>
              </a:rPr>
              <a:t>受试者的受益情况</a:t>
            </a:r>
            <a:endParaRPr kumimoji="0" lang="zh-CN" altLang="en-US" sz="3200" b="0" i="0" u="none" strike="noStrike" kern="1200" cap="none" spc="0" normalizeH="0" baseline="0" noProof="1" dirty="0">
              <a:solidFill>
                <a:schemeClr val="tx1"/>
              </a:solidFill>
              <a:latin typeface="+mn-lt"/>
              <a:ea typeface="+mn-ea"/>
              <a:cs typeface="+mn-cs"/>
              <a:sym typeface="+mn-ea"/>
            </a:endParaRPr>
          </a:p>
          <a:p>
            <a:pPr marL="342900" marR="0" indent="-342900" algn="l" defTabSz="914400" rtl="0" eaLnBrk="1" fontAlgn="base" latinLnBrk="0" hangingPunct="1">
              <a:lnSpc>
                <a:spcPct val="150000"/>
              </a:lnSpc>
              <a:spcBef>
                <a:spcPct val="20000"/>
              </a:spcBef>
              <a:spcAft>
                <a:spcPct val="0"/>
              </a:spcAft>
              <a:buClrTx/>
              <a:buSzTx/>
              <a:buFontTx/>
              <a:buChar char="•"/>
            </a:pPr>
            <a:r>
              <a:rPr kumimoji="0" lang="zh-CN" altLang="en-US" sz="3200" b="0" i="0" u="none" strike="noStrike" kern="1200" cap="none" spc="0" normalizeH="0" baseline="0" noProof="1" dirty="0">
                <a:solidFill>
                  <a:schemeClr val="tx1"/>
                </a:solidFill>
                <a:latin typeface="+mn-lt"/>
                <a:ea typeface="+mn-ea"/>
                <a:cs typeface="+mn-cs"/>
                <a:sym typeface="+mn-ea"/>
              </a:rPr>
              <a:t>给受试者补偿</a:t>
            </a:r>
            <a:endParaRPr kumimoji="0" lang="zh-CN" sz="3200" b="0" i="0" u="none" strike="noStrike" kern="1200" cap="none" spc="0" normalizeH="0" baseline="0" noProof="1" dirty="0">
              <a:solidFill>
                <a:schemeClr val="tx1"/>
              </a:solidFill>
              <a:latin typeface="+mn-lt"/>
              <a:ea typeface="+mn-ea"/>
              <a:cs typeface="+mn-cs"/>
            </a:endParaRPr>
          </a:p>
          <a:p>
            <a:pPr marL="0" marR="0" indent="0" algn="l" defTabSz="914400" rtl="0" eaLnBrk="1" fontAlgn="base" latinLnBrk="0" hangingPunct="1">
              <a:lnSpc>
                <a:spcPct val="150000"/>
              </a:lnSpc>
              <a:spcBef>
                <a:spcPct val="20000"/>
              </a:spcBef>
              <a:spcAft>
                <a:spcPct val="0"/>
              </a:spcAft>
              <a:buClrTx/>
              <a:buSzTx/>
              <a:buFontTx/>
              <a:buNone/>
            </a:pPr>
            <a:r>
              <a:rPr kumimoji="0" lang="zh-CN" sz="3200" b="0" i="0" u="none" strike="noStrike" kern="1200" cap="none" spc="0" normalizeH="0" baseline="0" noProof="1" dirty="0">
                <a:solidFill>
                  <a:schemeClr val="tx1"/>
                </a:solidFill>
                <a:latin typeface="+mn-lt"/>
                <a:ea typeface="+mn-ea"/>
                <a:cs typeface="+mn-cs"/>
              </a:rPr>
              <a:t> （</a:t>
            </a:r>
            <a:r>
              <a:rPr kumimoji="0" lang="zh-CN" sz="3200" b="0" i="0" u="none" strike="noStrike" kern="1200" cap="none" spc="0" normalizeH="0" baseline="0" noProof="1" dirty="0">
                <a:solidFill>
                  <a:srgbClr val="FF0000"/>
                </a:solidFill>
                <a:latin typeface="+mn-lt"/>
                <a:ea typeface="+mn-ea"/>
                <a:cs typeface="+mn-cs"/>
              </a:rPr>
              <a:t>详列免费项目、定额交通/误餐/住宿补助、明确采血补偿等</a:t>
            </a:r>
            <a:r>
              <a:rPr kumimoji="0" lang="zh-CN" sz="3200" b="0" i="0" u="none" strike="noStrike" kern="1200" cap="none" spc="0" normalizeH="0" baseline="0" noProof="1" dirty="0">
                <a:solidFill>
                  <a:schemeClr val="tx1"/>
                </a:solidFill>
                <a:latin typeface="+mn-lt"/>
                <a:ea typeface="+mn-ea"/>
                <a:cs typeface="+mn-cs"/>
              </a:rPr>
              <a:t>）</a:t>
            </a:r>
            <a:endParaRPr kumimoji="0" lang="zh-CN" sz="3200" b="0" i="0" u="none" strike="noStrike" kern="1200" cap="none" spc="0" normalizeH="0" baseline="0" noProof="1" dirty="0">
              <a:solidFill>
                <a:schemeClr val="tx1"/>
              </a:solidFill>
              <a:latin typeface="+mn-lt"/>
              <a:ea typeface="+mn-ea"/>
              <a:cs typeface="+mn-cs"/>
            </a:endParaRPr>
          </a:p>
        </p:txBody>
      </p:sp>
      <p:sp>
        <p:nvSpPr>
          <p:cNvPr id="2" name="文本框 6"/>
          <p:cNvSpPr txBox="1"/>
          <p:nvPr>
            <p:custDataLst>
              <p:tags r:id="rId1"/>
            </p:custDataLst>
          </p:nvPr>
        </p:nvSpPr>
        <p:spPr>
          <a:xfrm>
            <a:off x="631825" y="159385"/>
            <a:ext cx="4191000" cy="368300"/>
          </a:xfrm>
          <a:prstGeom prst="rect">
            <a:avLst/>
          </a:prstGeom>
          <a:noFill/>
          <a:ln w="9525">
            <a:noFill/>
          </a:ln>
        </p:spPr>
        <p:txBody>
          <a:bodyPr wrap="square" anchor="t" anchorCtr="0">
            <a:spAutoFit/>
          </a:bodyPr>
          <a:p>
            <a:r>
              <a:rPr lang="zh-CN" altLang="en-US" b="1">
                <a:latin typeface="Times New Roman" panose="02020603050405020304" charset="0"/>
                <a:ea typeface="楷体" panose="02010609060101010101" charset="-122"/>
                <a:sym typeface="宋体" panose="02010600030101010101" pitchFamily="2" charset="-122"/>
              </a:rPr>
              <a:t>黄冈市中心医院伦理委员会</a:t>
            </a:r>
            <a:endParaRPr lang="zh-CN" altLang="en-US" b="1">
              <a:latin typeface="宋体" panose="02010600030101010101" pitchFamily="2" charset="-122"/>
              <a:ea typeface="宋体" panose="02010600030101010101" pitchFamily="2" charset="-122"/>
            </a:endParaRPr>
          </a:p>
        </p:txBody>
      </p:sp>
      <p:pic>
        <p:nvPicPr>
          <p:cNvPr id="4" name="图片 3"/>
          <p:cNvPicPr>
            <a:picLocks noChangeAspect="1"/>
          </p:cNvPicPr>
          <p:nvPr>
            <p:custDataLst>
              <p:tags r:id="rId2"/>
            </p:custDataLst>
          </p:nvPr>
        </p:nvPicPr>
        <p:blipFill>
          <a:blip r:embed="rId3"/>
          <a:stretch>
            <a:fillRect/>
          </a:stretch>
        </p:blipFill>
        <p:spPr>
          <a:xfrm>
            <a:off x="107315" y="116840"/>
            <a:ext cx="495300" cy="49911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7" name="标题 15361"/>
          <p:cNvSpPr>
            <a:spLocks noGrp="1"/>
          </p:cNvSpPr>
          <p:nvPr>
            <p:ph type="title"/>
          </p:nvPr>
        </p:nvSpPr>
        <p:spPr>
          <a:xfrm>
            <a:off x="241300" y="417513"/>
            <a:ext cx="8229600" cy="1143000"/>
          </a:xfrm>
        </p:spPr>
        <p:txBody>
          <a:bodyPr anchor="ctr" anchorCtr="0"/>
          <a:p>
            <a:r>
              <a:rPr lang="zh-CN" altLang="en-US" dirty="0"/>
              <a:t>五、研究风险</a:t>
            </a:r>
            <a:endParaRPr lang="zh-CN" altLang="en-US" dirty="0"/>
          </a:p>
        </p:txBody>
      </p:sp>
      <p:sp>
        <p:nvSpPr>
          <p:cNvPr id="9218" name="文本占位符 15362"/>
          <p:cNvSpPr>
            <a:spLocks noGrp="1"/>
          </p:cNvSpPr>
          <p:nvPr>
            <p:ph idx="1"/>
          </p:nvPr>
        </p:nvSpPr>
        <p:spPr>
          <a:xfrm>
            <a:off x="600075" y="1384300"/>
            <a:ext cx="8229600" cy="4637088"/>
          </a:xfrm>
        </p:spPr>
        <p:txBody>
          <a:bodyPr anchor="t" anchorCtr="0"/>
          <a:p>
            <a:pPr>
              <a:lnSpc>
                <a:spcPct val="125000"/>
              </a:lnSpc>
              <a:spcBef>
                <a:spcPts val="25"/>
              </a:spcBef>
            </a:pPr>
            <a:r>
              <a:rPr lang="zh-CN" altLang="en-US" dirty="0"/>
              <a:t>研究的预期风险：方案、知情同意书、研究者手册、药物说明书等资料中陈述的</a:t>
            </a:r>
            <a:r>
              <a:rPr lang="zh-CN" altLang="en-US" dirty="0">
                <a:solidFill>
                  <a:srgbClr val="FF0000"/>
                </a:solidFill>
              </a:rPr>
              <a:t>研究药物和程序的预期不良事件</a:t>
            </a:r>
            <a:endParaRPr lang="zh-CN" altLang="en-US" dirty="0"/>
          </a:p>
          <a:p>
            <a:pPr>
              <a:lnSpc>
                <a:spcPct val="125000"/>
              </a:lnSpc>
              <a:spcBef>
                <a:spcPts val="25"/>
              </a:spcBef>
            </a:pPr>
            <a:r>
              <a:rPr lang="zh-CN" altLang="en-US" dirty="0"/>
              <a:t>研究设计了哪些</a:t>
            </a:r>
            <a:r>
              <a:rPr lang="zh-CN" altLang="en-US" dirty="0">
                <a:solidFill>
                  <a:srgbClr val="FF0000"/>
                </a:solidFill>
              </a:rPr>
              <a:t>措施</a:t>
            </a:r>
            <a:r>
              <a:rPr lang="zh-CN" altLang="en-US" dirty="0"/>
              <a:t>，会将风险降到最低（包括普通不良事件和特殊不良事件如怀孕）</a:t>
            </a:r>
            <a:endParaRPr lang="zh-CN" altLang="en-US" dirty="0"/>
          </a:p>
          <a:p>
            <a:pPr>
              <a:lnSpc>
                <a:spcPct val="125000"/>
              </a:lnSpc>
              <a:spcBef>
                <a:spcPts val="25"/>
              </a:spcBef>
            </a:pPr>
            <a:r>
              <a:rPr lang="zh-CN" altLang="en-US" dirty="0"/>
              <a:t>发生不良事件的</a:t>
            </a:r>
            <a:r>
              <a:rPr lang="zh-CN" altLang="en-US" dirty="0">
                <a:solidFill>
                  <a:srgbClr val="FF0000"/>
                </a:solidFill>
                <a:sym typeface="宋体" panose="02010600030101010101" pitchFamily="2" charset="-122"/>
              </a:rPr>
              <a:t>处理预案</a:t>
            </a:r>
            <a:endParaRPr lang="zh-CN" altLang="en-US" dirty="0"/>
          </a:p>
        </p:txBody>
      </p:sp>
      <p:sp>
        <p:nvSpPr>
          <p:cNvPr id="3077" name="文本框 6"/>
          <p:cNvSpPr txBox="1"/>
          <p:nvPr>
            <p:custDataLst>
              <p:tags r:id="rId1"/>
            </p:custDataLst>
          </p:nvPr>
        </p:nvSpPr>
        <p:spPr>
          <a:xfrm>
            <a:off x="631825" y="159385"/>
            <a:ext cx="4191000" cy="368300"/>
          </a:xfrm>
          <a:prstGeom prst="rect">
            <a:avLst/>
          </a:prstGeom>
          <a:noFill/>
          <a:ln w="9525">
            <a:noFill/>
          </a:ln>
        </p:spPr>
        <p:txBody>
          <a:bodyPr wrap="square" anchor="t" anchorCtr="0">
            <a:spAutoFit/>
          </a:bodyPr>
          <a:p>
            <a:r>
              <a:rPr lang="zh-CN" altLang="en-US" b="1">
                <a:latin typeface="Times New Roman" panose="02020603050405020304" charset="0"/>
                <a:ea typeface="楷体" panose="02010609060101010101" charset="-122"/>
                <a:sym typeface="宋体" panose="02010600030101010101" pitchFamily="2" charset="-122"/>
              </a:rPr>
              <a:t>黄冈市中心医院伦理委员会</a:t>
            </a:r>
            <a:endParaRPr lang="zh-CN" altLang="en-US" b="1">
              <a:latin typeface="宋体" panose="02010600030101010101" pitchFamily="2" charset="-122"/>
              <a:ea typeface="宋体" panose="02010600030101010101" pitchFamily="2" charset="-122"/>
            </a:endParaRPr>
          </a:p>
        </p:txBody>
      </p:sp>
      <p:pic>
        <p:nvPicPr>
          <p:cNvPr id="3" name="图片 2"/>
          <p:cNvPicPr>
            <a:picLocks noChangeAspect="1"/>
          </p:cNvPicPr>
          <p:nvPr>
            <p:custDataLst>
              <p:tags r:id="rId2"/>
            </p:custDataLst>
          </p:nvPr>
        </p:nvPicPr>
        <p:blipFill>
          <a:blip r:embed="rId3"/>
          <a:stretch>
            <a:fillRect/>
          </a:stretch>
        </p:blipFill>
        <p:spPr>
          <a:xfrm>
            <a:off x="107315" y="116840"/>
            <a:ext cx="495300" cy="49911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1" name="标题 1"/>
          <p:cNvSpPr>
            <a:spLocks noGrp="1"/>
          </p:cNvSpPr>
          <p:nvPr>
            <p:ph type="title"/>
          </p:nvPr>
        </p:nvSpPr>
        <p:spPr>
          <a:xfrm>
            <a:off x="457200" y="561975"/>
            <a:ext cx="8229600" cy="735013"/>
          </a:xfrm>
        </p:spPr>
        <p:txBody>
          <a:bodyPr anchor="ctr" anchorCtr="0"/>
          <a:p>
            <a:r>
              <a:rPr lang="zh-CN" altLang="en-US"/>
              <a:t>六、保险与赔偿</a:t>
            </a:r>
            <a:endParaRPr lang="zh-CN" altLang="en-US"/>
          </a:p>
        </p:txBody>
      </p:sp>
      <p:sp>
        <p:nvSpPr>
          <p:cNvPr id="10242" name="内容占位符 2"/>
          <p:cNvSpPr>
            <a:spLocks noGrp="1"/>
          </p:cNvSpPr>
          <p:nvPr>
            <p:ph idx="1"/>
          </p:nvPr>
        </p:nvSpPr>
        <p:spPr/>
        <p:txBody>
          <a:bodyPr anchor="t" anchorCtr="0"/>
          <a:p>
            <a:r>
              <a:rPr lang="zh-CN" altLang="en-US"/>
              <a:t>保险合同关系人（被保险人、直接受益人）是哪方。对于超出保险范围的研究相关损害，但在法规要求范围内，</a:t>
            </a:r>
            <a:r>
              <a:rPr lang="zh-CN" altLang="en-US">
                <a:solidFill>
                  <a:srgbClr val="FF0000"/>
                </a:solidFill>
              </a:rPr>
              <a:t>是否明确由申办方赔偿</a:t>
            </a:r>
            <a:endParaRPr lang="zh-CN" altLang="en-US"/>
          </a:p>
          <a:p>
            <a:r>
              <a:rPr lang="zh-CN" altLang="en-US"/>
              <a:t>是否明确了“（申办者）对与发生与试验相关的损害或死亡的受试者承担治疗的费用及相应的经济补偿”（试验相关包括试验程序和试验药物，试验药物包括用于临床试验中的试验药物、对照药品和安慰剂）</a:t>
            </a:r>
            <a:endParaRPr lang="zh-CN" altLang="en-US"/>
          </a:p>
        </p:txBody>
      </p:sp>
      <p:sp>
        <p:nvSpPr>
          <p:cNvPr id="3077" name="文本框 6"/>
          <p:cNvSpPr txBox="1"/>
          <p:nvPr>
            <p:custDataLst>
              <p:tags r:id="rId1"/>
            </p:custDataLst>
          </p:nvPr>
        </p:nvSpPr>
        <p:spPr>
          <a:xfrm>
            <a:off x="631825" y="159385"/>
            <a:ext cx="4191000" cy="368300"/>
          </a:xfrm>
          <a:prstGeom prst="rect">
            <a:avLst/>
          </a:prstGeom>
          <a:noFill/>
          <a:ln w="9525">
            <a:noFill/>
          </a:ln>
        </p:spPr>
        <p:txBody>
          <a:bodyPr wrap="square" anchor="t" anchorCtr="0">
            <a:spAutoFit/>
          </a:bodyPr>
          <a:p>
            <a:r>
              <a:rPr lang="zh-CN" altLang="en-US" b="1">
                <a:latin typeface="Times New Roman" panose="02020603050405020304" charset="0"/>
                <a:ea typeface="楷体" panose="02010609060101010101" charset="-122"/>
                <a:sym typeface="宋体" panose="02010600030101010101" pitchFamily="2" charset="-122"/>
              </a:rPr>
              <a:t>黄冈市中心医院伦理委员会</a:t>
            </a:r>
            <a:endParaRPr lang="zh-CN" altLang="en-US" b="1">
              <a:latin typeface="宋体" panose="02010600030101010101" pitchFamily="2" charset="-122"/>
              <a:ea typeface="宋体" panose="02010600030101010101" pitchFamily="2" charset="-122"/>
            </a:endParaRPr>
          </a:p>
        </p:txBody>
      </p:sp>
      <p:pic>
        <p:nvPicPr>
          <p:cNvPr id="3" name="图片 2"/>
          <p:cNvPicPr>
            <a:picLocks noChangeAspect="1"/>
          </p:cNvPicPr>
          <p:nvPr>
            <p:custDataLst>
              <p:tags r:id="rId2"/>
            </p:custDataLst>
          </p:nvPr>
        </p:nvPicPr>
        <p:blipFill>
          <a:blip r:embed="rId3"/>
          <a:stretch>
            <a:fillRect/>
          </a:stretch>
        </p:blipFill>
        <p:spPr>
          <a:xfrm>
            <a:off x="107315" y="116840"/>
            <a:ext cx="495300" cy="499110"/>
          </a:xfrm>
          <a:prstGeom prst="rect">
            <a:avLst/>
          </a:prstGeom>
        </p:spPr>
      </p:pic>
    </p:spTree>
  </p:cSld>
  <p:clrMapOvr>
    <a:masterClrMapping/>
  </p:clrMapOvr>
</p:sld>
</file>

<file path=ppt/tags/tag1.xml><?xml version="1.0" encoding="utf-8"?>
<p:tagLst xmlns:p="http://schemas.openxmlformats.org/presentationml/2006/main">
  <p:tag name="KSO_WM_BEAUTIFY_FLAG" val=""/>
</p:tagLst>
</file>

<file path=ppt/tags/tag10.xml><?xml version="1.0" encoding="utf-8"?>
<p:tagLst xmlns:p="http://schemas.openxmlformats.org/presentationml/2006/main">
  <p:tag name="KSO_WM_BEAUTIFY_FLAG" val=""/>
</p:tagLst>
</file>

<file path=ppt/tags/tag11.xml><?xml version="1.0" encoding="utf-8"?>
<p:tagLst xmlns:p="http://schemas.openxmlformats.org/presentationml/2006/main">
  <p:tag name="KSO_WM_BEAUTIFY_FLAG" val=""/>
</p:tagLst>
</file>

<file path=ppt/tags/tag12.xml><?xml version="1.0" encoding="utf-8"?>
<p:tagLst xmlns:p="http://schemas.openxmlformats.org/presentationml/2006/main">
  <p:tag name="KSO_WM_BEAUTIFY_FLAG" val=""/>
</p:tagLst>
</file>

<file path=ppt/tags/tag13.xml><?xml version="1.0" encoding="utf-8"?>
<p:tagLst xmlns:p="http://schemas.openxmlformats.org/presentationml/2006/main">
  <p:tag name="KSO_WM_BEAUTIFY_FLAG" val=""/>
</p:tagLst>
</file>

<file path=ppt/tags/tag14.xml><?xml version="1.0" encoding="utf-8"?>
<p:tagLst xmlns:p="http://schemas.openxmlformats.org/presentationml/2006/main">
  <p:tag name="KSO_WM_BEAUTIFY_FLAG" val=""/>
</p:tagLst>
</file>

<file path=ppt/tags/tag15.xml><?xml version="1.0" encoding="utf-8"?>
<p:tagLst xmlns:p="http://schemas.openxmlformats.org/presentationml/2006/main">
  <p:tag name="KSO_WM_BEAUTIFY_FLAG" val=""/>
</p:tagLst>
</file>

<file path=ppt/tags/tag16.xml><?xml version="1.0" encoding="utf-8"?>
<p:tagLst xmlns:p="http://schemas.openxmlformats.org/presentationml/2006/main">
  <p:tag name="KSO_WM_BEAUTIFY_FLAG" val=""/>
</p:tagLst>
</file>

<file path=ppt/tags/tag17.xml><?xml version="1.0" encoding="utf-8"?>
<p:tagLst xmlns:p="http://schemas.openxmlformats.org/presentationml/2006/main">
  <p:tag name="KSO_WM_BEAUTIFY_FLAG" val=""/>
</p:tagLst>
</file>

<file path=ppt/tags/tag18.xml><?xml version="1.0" encoding="utf-8"?>
<p:tagLst xmlns:p="http://schemas.openxmlformats.org/presentationml/2006/main">
  <p:tag name="KSO_WM_BEAUTIFY_FLAG" val=""/>
</p:tagLst>
</file>

<file path=ppt/tags/tag19.xml><?xml version="1.0" encoding="utf-8"?>
<p:tagLst xmlns:p="http://schemas.openxmlformats.org/presentationml/2006/main">
  <p:tag name="commondata" val="eyJoZGlkIjoiNGNiODNiYzZhMGNiN2U5ODVlZmUwYTMyMTI5YzFjZDgifQ=="/>
</p:tagLst>
</file>

<file path=ppt/tags/tag2.xml><?xml version="1.0" encoding="utf-8"?>
<p:tagLst xmlns:p="http://schemas.openxmlformats.org/presentationml/2006/main">
  <p:tag name="KSO_WM_BEAUTIFY_FLAG" val=""/>
</p:tagLst>
</file>

<file path=ppt/tags/tag3.xml><?xml version="1.0" encoding="utf-8"?>
<p:tagLst xmlns:p="http://schemas.openxmlformats.org/presentationml/2006/main">
  <p:tag name="KSO_WM_BEAUTIFY_FLAG" val=""/>
</p:tagLst>
</file>

<file path=ppt/tags/tag4.xml><?xml version="1.0" encoding="utf-8"?>
<p:tagLst xmlns:p="http://schemas.openxmlformats.org/presentationml/2006/main">
  <p:tag name="KSO_WM_BEAUTIFY_FLAG" val=""/>
</p:tagLst>
</file>

<file path=ppt/tags/tag5.xml><?xml version="1.0" encoding="utf-8"?>
<p:tagLst xmlns:p="http://schemas.openxmlformats.org/presentationml/2006/main">
  <p:tag name="KSO_WM_BEAUTIFY_FLAG" val=""/>
</p:tagLst>
</file>

<file path=ppt/tags/tag6.xml><?xml version="1.0" encoding="utf-8"?>
<p:tagLst xmlns:p="http://schemas.openxmlformats.org/presentationml/2006/main">
  <p:tag name="KSO_WM_BEAUTIFY_FLAG" val=""/>
</p:tagLst>
</file>

<file path=ppt/tags/tag7.xml><?xml version="1.0" encoding="utf-8"?>
<p:tagLst xmlns:p="http://schemas.openxmlformats.org/presentationml/2006/main">
  <p:tag name="KSO_WM_BEAUTIFY_FLAG" val=""/>
</p:tagLst>
</file>

<file path=ppt/tags/tag8.xml><?xml version="1.0" encoding="utf-8"?>
<p:tagLst xmlns:p="http://schemas.openxmlformats.org/presentationml/2006/main">
  <p:tag name="KSO_WM_BEAUTIFY_FLAG" val=""/>
</p:tagLst>
</file>

<file path=ppt/tags/tag9.xml><?xml version="1.0" encoding="utf-8"?>
<p:tagLst xmlns:p="http://schemas.openxmlformats.org/presentationml/2006/main">
  <p:tag name="KSO_WM_BEAUTIFY_FLAG" val=""/>
</p:tagLst>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854</Words>
  <Application>WPS 演示</Application>
  <PresentationFormat>在屏幕上显示</PresentationFormat>
  <Paragraphs>101</Paragraphs>
  <Slides>10</Slides>
  <Notes>0</Notes>
  <HiddenSlides>0</HiddenSlides>
  <MMClips>0</MMClips>
  <ScaleCrop>false</ScaleCrop>
  <HeadingPairs>
    <vt:vector size="6" baseType="variant">
      <vt:variant>
        <vt:lpstr>已用的字体</vt:lpstr>
      </vt:variant>
      <vt:variant>
        <vt:i4>9</vt:i4>
      </vt:variant>
      <vt:variant>
        <vt:lpstr>主题</vt:lpstr>
      </vt:variant>
      <vt:variant>
        <vt:i4>2</vt:i4>
      </vt:variant>
      <vt:variant>
        <vt:lpstr>幻灯片标题</vt:lpstr>
      </vt:variant>
      <vt:variant>
        <vt:i4>10</vt:i4>
      </vt:variant>
    </vt:vector>
  </HeadingPairs>
  <TitlesOfParts>
    <vt:vector size="21" baseType="lpstr">
      <vt:lpstr>Arial</vt:lpstr>
      <vt:lpstr>宋体</vt:lpstr>
      <vt:lpstr>Wingdings</vt:lpstr>
      <vt:lpstr>Times New Roman</vt:lpstr>
      <vt:lpstr>楷体</vt:lpstr>
      <vt:lpstr>Wingdings</vt:lpstr>
      <vt:lpstr>微软雅黑</vt:lpstr>
      <vt:lpstr>Arial Unicode MS</vt:lpstr>
      <vt:lpstr>Calibri</vt:lpstr>
      <vt:lpstr>默认设计模板</vt:lpstr>
      <vt:lpstr>1_默认设计模板</vt:lpstr>
      <vt:lpstr>项目名称</vt:lpstr>
      <vt:lpstr>文件资料</vt:lpstr>
      <vt:lpstr>文件资料</vt:lpstr>
      <vt:lpstr>一、研究背景和目的</vt:lpstr>
      <vt:lpstr>二、研究内容</vt:lpstr>
      <vt:lpstr>三、知情同意书</vt:lpstr>
      <vt:lpstr>四、费用和受益</vt:lpstr>
      <vt:lpstr>五、研究风险</vt:lpstr>
      <vt:lpstr>六、保险与赔偿</vt:lpstr>
      <vt:lpstr>七、其他资料</vt:lpstr>
    </vt:vector>
  </TitlesOfParts>
  <Company>zryy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项目题目</dc:title>
  <dc:creator>Lenovo User</dc:creator>
  <cp:lastModifiedBy>翠~</cp:lastModifiedBy>
  <cp:revision>30</cp:revision>
  <dcterms:created xsi:type="dcterms:W3CDTF">2012-01-05T01:27:00Z</dcterms:created>
  <dcterms:modified xsi:type="dcterms:W3CDTF">2025-12-10T07:11:04Z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2052-12.1.0.23542</vt:lpwstr>
  </property>
  <property fmtid="{D5CDD505-2E9C-101B-9397-08002B2CF9AE}" pid="3" name="ICV">
    <vt:lpwstr>615608FB489E4179A45AF459A55513B7_12</vt:lpwstr>
  </property>
</Properties>
</file>